
<file path=[Content_Types].xml><?xml version="1.0" encoding="utf-8"?>
<Types xmlns="http://schemas.openxmlformats.org/package/2006/content-types">
  <Default Extension="xml" ContentType="application/xml"/>
  <Default Extension="rels" ContentType="application/vnd.openxmlformats-package.relationships+xml"/>
  <Default Extension="jpeg" ContentType="image/jpg"/>
  <Default Extension="png" ContentType="image/png"/>
  <Default Extension="bmp" ContentType="image/bmp"/>
  <Default Extension="gif" ContentType="image/gif"/>
  <Default Extension="tif" ContentType="image/tif"/>
  <Default Extension="pdf" ContentType="application/pdf"/>
  <Default Extension="mov" ContentType="application/movie"/>
  <Default Extension="vml" ContentType="application/vnd.openxmlformats-officedocument.vmlDrawing"/>
  <Default Extension="xlsx" ContentType="application/vnd.openxmlformats-officedocument.spreadsheetml.sheet"/>
  <Override PartName="/docProps/core.xml" ContentType="application/vnd.openxmlformats-package.core-properties+xml"/>
  <Override PartName="/docProps/app.xml" ContentType="application/vnd.openxmlformats-officedocument.extended-properties+xml"/>
  <Override PartName="/ppt/presentation.xml" ContentType="application/vnd.openxmlformats-officedocument.presentationml.presentation.main+xml"/>
  <Override PartName="/ppt/presProps.xml" ContentType="application/vnd.openxmlformats-officedocument.presentationml.presProps+xml"/>
  <Override PartName="/ppt/viewProps.xml" ContentType="application/vnd.openxmlformats-officedocument.presentationml.viewProps+xml"/>
  <Override PartName="/ppt/commentAuthors.xml" ContentType="application/vnd.openxmlformats-officedocument.presentationml.commentAuthors+xml"/>
  <Override PartName="/ppt/tableStyles.xml" ContentType="application/vnd.openxmlformats-officedocument.presentationml.tableStyles+xml"/>
  <Override PartName="/ppt/slideMasters/slideMaster1.xml" ContentType="application/vnd.openxmlformats-officedocument.presentationml.slideMaster+xml"/>
  <Override PartName="/ppt/theme/theme1.xml" ContentType="application/vnd.openxmlformats-officedocument.theme+xml"/>
  <Override PartName="/ppt/notesMasters/notesMaster1.xml" ContentType="application/vnd.openxmlformats-officedocument.presentationml.notes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media/image1.jpeg" ContentType="image/jpeg"/>
  <Override PartName="/ppt/media/image2.jpeg" ContentType="image/jpeg"/>
  <Override PartName="/ppt/notesSlides/notesSlide1.xml" ContentType="application/vnd.openxmlformats-officedocument.presentationml.notesSlide+xml"/>
  <Override PartName="/ppt/notesSlides/notesSlide2.xml" ContentType="application/vnd.openxmlformats-officedocument.presentationml.notesSlide+xml"/>
  <Override PartName="/ppt/media/image3.jpeg" ContentType="image/jpeg"/>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media/image4.jpeg" ContentType="image/jpeg"/>
  <Override PartName="/ppt/media/image5.jpeg" ContentType="image/jpeg"/>
  <Override PartName="/ppt/media/image6.jpeg" ContentType="image/jpeg"/>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Types>
</file>

<file path=_rels/.rels><?xml version="1.0" encoding="UTF-8"?>
<Relationships xmlns="http://schemas.openxmlformats.org/package/2006/relationships"><Relationship Id="rId1" Type="http://schemas.openxmlformats.org/package/2006/relationships/metadata/core-properties" Target="docProps/core.xml"/><Relationship Id="rId2" Type="http://schemas.openxmlformats.org/officeDocument/2006/relationships/extended-properties" Target="docProps/app.xml"/><Relationship Id="rId3"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p:sldMasterIdLst>
    <p:sldMasterId id="2147483648" r:id="rId5"/>
  </p:sldMasterIdLst>
  <p:notesMasterIdLst>
    <p:notesMasterId r:id="rId7"/>
  </p:notesMasterIdLst>
  <p:sldIdLst>
    <p:sldId id="256" r:id="rId8"/>
    <p:sldId id="257" r:id="rId9"/>
    <p:sldId id="258" r:id="rId10"/>
    <p:sldId id="259" r:id="rId11"/>
    <p:sldId id="260" r:id="rId12"/>
    <p:sldId id="261" r:id="rId13"/>
    <p:sldId id="262" r:id="rId14"/>
    <p:sldId id="263" r:id="rId15"/>
    <p:sldId id="264" r:id="rId16"/>
    <p:sldId id="265" r:id="rId17"/>
    <p:sldId id="266" r:id="rId18"/>
    <p:sldId id="267" r:id="rId19"/>
    <p:sldId id="268" r:id="rId20"/>
    <p:sldId id="269" r:id="rId21"/>
    <p:sldId id="270" r:id="rId22"/>
    <p:sldId id="271" r:id="rId23"/>
    <p:sldId id="272" r:id="rId24"/>
    <p:sldId id="273" r:id="rId25"/>
    <p:sldId id="274" r:id="rId26"/>
    <p:sldId id="275" r:id="rId27"/>
    <p:sldId id="276" r:id="rId28"/>
    <p:sldId id="277" r:id="rId29"/>
    <p:sldId id="278" r:id="rId30"/>
    <p:sldId id="279" r:id="rId31"/>
    <p:sldId id="280" r:id="rId32"/>
    <p:sldId id="281" r:id="rId33"/>
    <p:sldId id="282" r:id="rId34"/>
    <p:sldId id="283" r:id="rId35"/>
    <p:sldId id="284" r:id="rId36"/>
    <p:sldId id="285" r:id="rId37"/>
    <p:sldId id="286" r:id="rId38"/>
    <p:sldId id="287" r:id="rId39"/>
    <p:sldId id="288" r:id="rId40"/>
    <p:sldId id="289" r:id="rId41"/>
    <p:sldId id="290" r:id="rId42"/>
    <p:sldId id="291" r:id="rId43"/>
    <p:sldId id="292" r:id="rId44"/>
    <p:sldId id="293" r:id="rId45"/>
    <p:sldId id="294" r:id="rId46"/>
    <p:sldId id="295" r:id="rId47"/>
    <p:sldId id="296" r:id="rId48"/>
    <p:sldId id="297" r:id="rId49"/>
    <p:sldId id="298" r:id="rId50"/>
  </p:sldIdLst>
  <p:sldSz cx="24384000" cy="137160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ctr" defTabSz="355600" rtl="0" fontAlgn="auto" latinLnBrk="0" hangingPunct="0">
      <a:lnSpc>
        <a:spcPct val="100000"/>
      </a:lnSpc>
      <a:spcBef>
        <a:spcPts val="0"/>
      </a:spcBef>
      <a:spcAft>
        <a:spcPts val="0"/>
      </a:spcAft>
      <a:buClrTx/>
      <a:buSzTx/>
      <a:buFontTx/>
      <a:buNone/>
      <a:tabLst/>
      <a:defRPr b="0" baseline="0" cap="none" i="0" spc="44" strike="noStrike" sz="2200" u="none" kumimoji="0" normalizeH="0">
        <a:ln>
          <a:noFill/>
        </a:ln>
        <a:solidFill>
          <a:schemeClr val="accent1">
            <a:satOff val="74278"/>
            <a:lumOff val="-33241"/>
          </a:schemeClr>
        </a:solidFill>
        <a:effectLst/>
        <a:uFillTx/>
        <a:latin typeface="Graphik Medium"/>
        <a:ea typeface="Graphik Medium"/>
        <a:cs typeface="Graphik Medium"/>
        <a:sym typeface="Graphik Medium"/>
      </a:defRPr>
    </a:lvl1pPr>
    <a:lvl2pPr marL="0" marR="0" indent="457200" algn="ctr" defTabSz="355600" rtl="0" fontAlgn="auto" latinLnBrk="0" hangingPunct="0">
      <a:lnSpc>
        <a:spcPct val="100000"/>
      </a:lnSpc>
      <a:spcBef>
        <a:spcPts val="0"/>
      </a:spcBef>
      <a:spcAft>
        <a:spcPts val="0"/>
      </a:spcAft>
      <a:buClrTx/>
      <a:buSzTx/>
      <a:buFontTx/>
      <a:buNone/>
      <a:tabLst/>
      <a:defRPr b="0" baseline="0" cap="none" i="0" spc="44" strike="noStrike" sz="2200" u="none" kumimoji="0" normalizeH="0">
        <a:ln>
          <a:noFill/>
        </a:ln>
        <a:solidFill>
          <a:schemeClr val="accent1">
            <a:satOff val="74278"/>
            <a:lumOff val="-33241"/>
          </a:schemeClr>
        </a:solidFill>
        <a:effectLst/>
        <a:uFillTx/>
        <a:latin typeface="Graphik Medium"/>
        <a:ea typeface="Graphik Medium"/>
        <a:cs typeface="Graphik Medium"/>
        <a:sym typeface="Graphik Medium"/>
      </a:defRPr>
    </a:lvl2pPr>
    <a:lvl3pPr marL="0" marR="0" indent="914400" algn="ctr" defTabSz="355600" rtl="0" fontAlgn="auto" latinLnBrk="0" hangingPunct="0">
      <a:lnSpc>
        <a:spcPct val="100000"/>
      </a:lnSpc>
      <a:spcBef>
        <a:spcPts val="0"/>
      </a:spcBef>
      <a:spcAft>
        <a:spcPts val="0"/>
      </a:spcAft>
      <a:buClrTx/>
      <a:buSzTx/>
      <a:buFontTx/>
      <a:buNone/>
      <a:tabLst/>
      <a:defRPr b="0" baseline="0" cap="none" i="0" spc="44" strike="noStrike" sz="2200" u="none" kumimoji="0" normalizeH="0">
        <a:ln>
          <a:noFill/>
        </a:ln>
        <a:solidFill>
          <a:schemeClr val="accent1">
            <a:satOff val="74278"/>
            <a:lumOff val="-33241"/>
          </a:schemeClr>
        </a:solidFill>
        <a:effectLst/>
        <a:uFillTx/>
        <a:latin typeface="Graphik Medium"/>
        <a:ea typeface="Graphik Medium"/>
        <a:cs typeface="Graphik Medium"/>
        <a:sym typeface="Graphik Medium"/>
      </a:defRPr>
    </a:lvl3pPr>
    <a:lvl4pPr marL="0" marR="0" indent="1371600" algn="ctr" defTabSz="355600" rtl="0" fontAlgn="auto" latinLnBrk="0" hangingPunct="0">
      <a:lnSpc>
        <a:spcPct val="100000"/>
      </a:lnSpc>
      <a:spcBef>
        <a:spcPts val="0"/>
      </a:spcBef>
      <a:spcAft>
        <a:spcPts val="0"/>
      </a:spcAft>
      <a:buClrTx/>
      <a:buSzTx/>
      <a:buFontTx/>
      <a:buNone/>
      <a:tabLst/>
      <a:defRPr b="0" baseline="0" cap="none" i="0" spc="44" strike="noStrike" sz="2200" u="none" kumimoji="0" normalizeH="0">
        <a:ln>
          <a:noFill/>
        </a:ln>
        <a:solidFill>
          <a:schemeClr val="accent1">
            <a:satOff val="74278"/>
            <a:lumOff val="-33241"/>
          </a:schemeClr>
        </a:solidFill>
        <a:effectLst/>
        <a:uFillTx/>
        <a:latin typeface="Graphik Medium"/>
        <a:ea typeface="Graphik Medium"/>
        <a:cs typeface="Graphik Medium"/>
        <a:sym typeface="Graphik Medium"/>
      </a:defRPr>
    </a:lvl4pPr>
    <a:lvl5pPr marL="0" marR="0" indent="1828800" algn="ctr" defTabSz="355600" rtl="0" fontAlgn="auto" latinLnBrk="0" hangingPunct="0">
      <a:lnSpc>
        <a:spcPct val="100000"/>
      </a:lnSpc>
      <a:spcBef>
        <a:spcPts val="0"/>
      </a:spcBef>
      <a:spcAft>
        <a:spcPts val="0"/>
      </a:spcAft>
      <a:buClrTx/>
      <a:buSzTx/>
      <a:buFontTx/>
      <a:buNone/>
      <a:tabLst/>
      <a:defRPr b="0" baseline="0" cap="none" i="0" spc="44" strike="noStrike" sz="2200" u="none" kumimoji="0" normalizeH="0">
        <a:ln>
          <a:noFill/>
        </a:ln>
        <a:solidFill>
          <a:schemeClr val="accent1">
            <a:satOff val="74278"/>
            <a:lumOff val="-33241"/>
          </a:schemeClr>
        </a:solidFill>
        <a:effectLst/>
        <a:uFillTx/>
        <a:latin typeface="Graphik Medium"/>
        <a:ea typeface="Graphik Medium"/>
        <a:cs typeface="Graphik Medium"/>
        <a:sym typeface="Graphik Medium"/>
      </a:defRPr>
    </a:lvl5pPr>
    <a:lvl6pPr marL="0" marR="0" indent="2286000" algn="ctr" defTabSz="355600" rtl="0" fontAlgn="auto" latinLnBrk="0" hangingPunct="0">
      <a:lnSpc>
        <a:spcPct val="100000"/>
      </a:lnSpc>
      <a:spcBef>
        <a:spcPts val="0"/>
      </a:spcBef>
      <a:spcAft>
        <a:spcPts val="0"/>
      </a:spcAft>
      <a:buClrTx/>
      <a:buSzTx/>
      <a:buFontTx/>
      <a:buNone/>
      <a:tabLst/>
      <a:defRPr b="0" baseline="0" cap="none" i="0" spc="44" strike="noStrike" sz="2200" u="none" kumimoji="0" normalizeH="0">
        <a:ln>
          <a:noFill/>
        </a:ln>
        <a:solidFill>
          <a:schemeClr val="accent1">
            <a:satOff val="74278"/>
            <a:lumOff val="-33241"/>
          </a:schemeClr>
        </a:solidFill>
        <a:effectLst/>
        <a:uFillTx/>
        <a:latin typeface="Graphik Medium"/>
        <a:ea typeface="Graphik Medium"/>
        <a:cs typeface="Graphik Medium"/>
        <a:sym typeface="Graphik Medium"/>
      </a:defRPr>
    </a:lvl6pPr>
    <a:lvl7pPr marL="0" marR="0" indent="2743200" algn="ctr" defTabSz="355600" rtl="0" fontAlgn="auto" latinLnBrk="0" hangingPunct="0">
      <a:lnSpc>
        <a:spcPct val="100000"/>
      </a:lnSpc>
      <a:spcBef>
        <a:spcPts val="0"/>
      </a:spcBef>
      <a:spcAft>
        <a:spcPts val="0"/>
      </a:spcAft>
      <a:buClrTx/>
      <a:buSzTx/>
      <a:buFontTx/>
      <a:buNone/>
      <a:tabLst/>
      <a:defRPr b="0" baseline="0" cap="none" i="0" spc="44" strike="noStrike" sz="2200" u="none" kumimoji="0" normalizeH="0">
        <a:ln>
          <a:noFill/>
        </a:ln>
        <a:solidFill>
          <a:schemeClr val="accent1">
            <a:satOff val="74278"/>
            <a:lumOff val="-33241"/>
          </a:schemeClr>
        </a:solidFill>
        <a:effectLst/>
        <a:uFillTx/>
        <a:latin typeface="Graphik Medium"/>
        <a:ea typeface="Graphik Medium"/>
        <a:cs typeface="Graphik Medium"/>
        <a:sym typeface="Graphik Medium"/>
      </a:defRPr>
    </a:lvl7pPr>
    <a:lvl8pPr marL="0" marR="0" indent="3200400" algn="ctr" defTabSz="355600" rtl="0" fontAlgn="auto" latinLnBrk="0" hangingPunct="0">
      <a:lnSpc>
        <a:spcPct val="100000"/>
      </a:lnSpc>
      <a:spcBef>
        <a:spcPts val="0"/>
      </a:spcBef>
      <a:spcAft>
        <a:spcPts val="0"/>
      </a:spcAft>
      <a:buClrTx/>
      <a:buSzTx/>
      <a:buFontTx/>
      <a:buNone/>
      <a:tabLst/>
      <a:defRPr b="0" baseline="0" cap="none" i="0" spc="44" strike="noStrike" sz="2200" u="none" kumimoji="0" normalizeH="0">
        <a:ln>
          <a:noFill/>
        </a:ln>
        <a:solidFill>
          <a:schemeClr val="accent1">
            <a:satOff val="74278"/>
            <a:lumOff val="-33241"/>
          </a:schemeClr>
        </a:solidFill>
        <a:effectLst/>
        <a:uFillTx/>
        <a:latin typeface="Graphik Medium"/>
        <a:ea typeface="Graphik Medium"/>
        <a:cs typeface="Graphik Medium"/>
        <a:sym typeface="Graphik Medium"/>
      </a:defRPr>
    </a:lvl8pPr>
    <a:lvl9pPr marL="0" marR="0" indent="3657600" algn="ctr" defTabSz="355600" rtl="0" fontAlgn="auto" latinLnBrk="0" hangingPunct="0">
      <a:lnSpc>
        <a:spcPct val="100000"/>
      </a:lnSpc>
      <a:spcBef>
        <a:spcPts val="0"/>
      </a:spcBef>
      <a:spcAft>
        <a:spcPts val="0"/>
      </a:spcAft>
      <a:buClrTx/>
      <a:buSzTx/>
      <a:buFontTx/>
      <a:buNone/>
      <a:tabLst/>
      <a:defRPr b="0" baseline="0" cap="none" i="0" spc="44" strike="noStrike" sz="2200" u="none" kumimoji="0" normalizeH="0">
        <a:ln>
          <a:noFill/>
        </a:ln>
        <a:solidFill>
          <a:schemeClr val="accent1">
            <a:satOff val="74278"/>
            <a:lumOff val="-33241"/>
          </a:schemeClr>
        </a:solidFill>
        <a:effectLst/>
        <a:uFillTx/>
        <a:latin typeface="Graphik Medium"/>
        <a:ea typeface="Graphik Medium"/>
        <a:cs typeface="Graphik Medium"/>
        <a:sym typeface="Graphik Medium"/>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file>

<file path=ppt/presProps.xml><?xml version="1.0" encoding="utf-8"?>
<p:presentationPr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p:showPr loop="0"/>
</p:presentationPr>
</file>

<file path=ppt/tableStyles.xml><?xml version="1.0" encoding="utf-8"?>
<a:tblStyleLst xmlns:a="http://schemas.openxmlformats.org/drawingml/2006/main" xmlns:r="http://schemas.openxmlformats.org/officeDocument/2006/relationships" def="{5940675A-B579-460E-94D1-54222C63F5DA}">
  <a:tblStyle styleId="{4C3C2611-4C71-4FC5-86AE-919BDF0F9419}" styleName="">
    <a:tblBg/>
    <a:wholeTbl>
      <a:tcTxStyle b="off" i="off">
        <a:font>
          <a:latin typeface="Graphik Medium"/>
          <a:ea typeface="Graphik Medium"/>
          <a:cs typeface="Graphik Medium"/>
        </a:font>
        <a:srgbClr val="5E5E5E"/>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wholeTbl>
    <a:band2H>
      <a:tcTxStyle b="def" i="def"/>
      <a:tcStyle>
        <a:tcBdr/>
        <a:fill>
          <a:solidFill>
            <a:srgbClr val="E3E5E8"/>
          </a:solidFill>
        </a:fill>
      </a:tcStyle>
    </a:band2H>
    <a:firstCol>
      <a:tcTxStyle b="off" i="off">
        <a:font>
          <a:latin typeface="Graphik Medium"/>
          <a:ea typeface="Graphik Medium"/>
          <a:cs typeface="Graphik Medium"/>
        </a:font>
        <a:srgbClr val="5E5E5E"/>
      </a:tcTxStyle>
      <a:tcStyle>
        <a:tcBdr>
          <a:left>
            <a:ln w="12700" cap="flat">
              <a:solidFill>
                <a:srgbClr val="000000"/>
              </a:solidFill>
              <a:prstDash val="solid"/>
              <a:miter lim="400000"/>
            </a:ln>
          </a:left>
          <a:right>
            <a:ln w="381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firstCol>
    <a:lastRow>
      <a:tcTxStyle b="off" i="off">
        <a:font>
          <a:latin typeface="Graphik Medium"/>
          <a:ea typeface="Graphik Medium"/>
          <a:cs typeface="Graphik Medium"/>
        </a:font>
        <a:srgbClr val="5E5E5E"/>
      </a:tcTxStyle>
      <a:tcStyle>
        <a:tcBdr>
          <a:left>
            <a:ln w="12700" cap="flat">
              <a:solidFill>
                <a:srgbClr val="000000"/>
              </a:solidFill>
              <a:prstDash val="solid"/>
              <a:miter lim="400000"/>
            </a:ln>
          </a:left>
          <a:right>
            <a:ln w="12700" cap="flat">
              <a:solidFill>
                <a:srgbClr val="000000"/>
              </a:solidFill>
              <a:prstDash val="solid"/>
              <a:miter lim="400000"/>
            </a:ln>
          </a:right>
          <a:top>
            <a:ln w="381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lastRow>
    <a:firstRow>
      <a:tcTxStyle b="on" i="off">
        <a:fontRef idx="minor">
          <a:srgbClr val="5E5E5E"/>
        </a:fontRef>
        <a:srgbClr val="5E5E5E"/>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381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firstRow>
  </a:tblStyle>
  <a:tblStyle styleId="{C7B018BB-80A7-4F77-B60F-C8B233D01FF8}" styleName="">
    <a:tblBg/>
    <a:wholeTbl>
      <a:tcTxStyle b="off" i="off">
        <a:font>
          <a:latin typeface="Graphik Medium"/>
          <a:ea typeface="Graphik Medium"/>
          <a:cs typeface="Graphik Medium"/>
        </a:font>
        <a:srgbClr val="5E5E5E"/>
      </a:tcTxStyle>
      <a:tcStyle>
        <a:tcBdr>
          <a:left>
            <a:ln w="12700" cap="flat">
              <a:solidFill>
                <a:srgbClr val="536773"/>
              </a:solidFill>
              <a:prstDash val="solid"/>
              <a:miter lim="400000"/>
            </a:ln>
          </a:left>
          <a:right>
            <a:ln w="12700" cap="flat">
              <a:solidFill>
                <a:srgbClr val="536773"/>
              </a:solidFill>
              <a:prstDash val="solid"/>
              <a:miter lim="400000"/>
            </a:ln>
          </a:right>
          <a:top>
            <a:ln w="12700" cap="flat">
              <a:solidFill>
                <a:srgbClr val="536773"/>
              </a:solidFill>
              <a:prstDash val="solid"/>
              <a:miter lim="400000"/>
            </a:ln>
          </a:top>
          <a:bottom>
            <a:ln w="12700" cap="flat">
              <a:solidFill>
                <a:srgbClr val="536773"/>
              </a:solidFill>
              <a:prstDash val="solid"/>
              <a:miter lim="400000"/>
            </a:ln>
          </a:bottom>
          <a:insideH>
            <a:ln w="12700" cap="flat">
              <a:solidFill>
                <a:srgbClr val="536773"/>
              </a:solidFill>
              <a:prstDash val="solid"/>
              <a:miter lim="400000"/>
            </a:ln>
          </a:insideH>
          <a:insideV>
            <a:ln w="12700" cap="flat">
              <a:solidFill>
                <a:srgbClr val="536773"/>
              </a:solidFill>
              <a:prstDash val="solid"/>
              <a:miter lim="400000"/>
            </a:ln>
          </a:insideV>
        </a:tcBdr>
        <a:fill>
          <a:noFill/>
        </a:fill>
      </a:tcStyle>
    </a:wholeTbl>
    <a:band2H>
      <a:tcTxStyle b="def" i="def"/>
      <a:tcStyle>
        <a:tcBdr/>
        <a:fill>
          <a:solidFill>
            <a:srgbClr val="E3E5E8"/>
          </a:solidFill>
        </a:fill>
      </a:tcStyle>
    </a:band2H>
    <a:firstCol>
      <a:tcTxStyle b="off" i="off">
        <a:font>
          <a:latin typeface="Graphik Medium"/>
          <a:ea typeface="Graphik Medium"/>
          <a:cs typeface="Graphik Medium"/>
        </a:font>
        <a:srgbClr val="5E5E5E"/>
      </a:tcTxStyle>
      <a:tcStyle>
        <a:tcBdr>
          <a:left>
            <a:ln w="12700" cap="flat">
              <a:solidFill>
                <a:srgbClr val="000000"/>
              </a:solidFill>
              <a:prstDash val="solid"/>
              <a:miter lim="400000"/>
            </a:ln>
          </a:left>
          <a:right>
            <a:ln w="25400" cap="flat">
              <a:solidFill>
                <a:srgbClr val="084F64"/>
              </a:solidFill>
              <a:prstDash val="solid"/>
              <a:miter lim="400000"/>
            </a:ln>
          </a:right>
          <a:top>
            <a:ln w="12700" cap="flat">
              <a:solidFill>
                <a:srgbClr val="536773"/>
              </a:solidFill>
              <a:prstDash val="solid"/>
              <a:miter lim="400000"/>
            </a:ln>
          </a:top>
          <a:bottom>
            <a:ln w="12700" cap="flat">
              <a:solidFill>
                <a:srgbClr val="536773"/>
              </a:solidFill>
              <a:prstDash val="solid"/>
              <a:miter lim="400000"/>
            </a:ln>
          </a:bottom>
          <a:insideH>
            <a:ln w="12700" cap="flat">
              <a:solidFill>
                <a:srgbClr val="536773"/>
              </a:solidFill>
              <a:prstDash val="solid"/>
              <a:miter lim="400000"/>
            </a:ln>
          </a:insideH>
          <a:insideV>
            <a:ln w="12700" cap="flat">
              <a:solidFill>
                <a:srgbClr val="536773"/>
              </a:solidFill>
              <a:prstDash val="solid"/>
              <a:miter lim="400000"/>
            </a:ln>
          </a:insideV>
        </a:tcBdr>
        <a:fill>
          <a:noFill/>
        </a:fill>
      </a:tcStyle>
    </a:firstCol>
    <a:lastRow>
      <a:tcTxStyle b="off" i="off">
        <a:font>
          <a:latin typeface="Graphik Medium"/>
          <a:ea typeface="Graphik Medium"/>
          <a:cs typeface="Graphik Medium"/>
        </a:font>
        <a:srgbClr val="5E5E5E"/>
      </a:tcTxStyle>
      <a:tcStyle>
        <a:tcBdr>
          <a:left>
            <a:ln w="12700" cap="flat">
              <a:solidFill>
                <a:srgbClr val="000000"/>
              </a:solidFill>
              <a:prstDash val="solid"/>
              <a:miter lim="400000"/>
            </a:ln>
          </a:left>
          <a:right>
            <a:ln w="12700" cap="flat">
              <a:solidFill>
                <a:srgbClr val="000000"/>
              </a:solidFill>
              <a:prstDash val="solid"/>
              <a:miter lim="400000"/>
            </a:ln>
          </a:right>
          <a:top>
            <a:ln w="25400" cap="flat">
              <a:solidFill>
                <a:srgbClr val="084F64"/>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lastRow>
    <a:firstRow>
      <a:tcTxStyle b="off" i="off">
        <a:font>
          <a:latin typeface="Graphik Medium"/>
          <a:ea typeface="Graphik Medium"/>
          <a:cs typeface="Graphik Medium"/>
        </a:font>
        <a:srgbClr val="FFFFFF"/>
      </a:tcTxStyle>
      <a:tcStyle>
        <a:tcBdr>
          <a:left>
            <a:ln w="12700" cap="flat">
              <a:solidFill>
                <a:srgbClr val="084F64"/>
              </a:solidFill>
              <a:prstDash val="solid"/>
              <a:miter lim="400000"/>
            </a:ln>
          </a:left>
          <a:right>
            <a:ln w="12700" cap="flat">
              <a:solidFill>
                <a:srgbClr val="084F64"/>
              </a:solidFill>
              <a:prstDash val="solid"/>
              <a:miter lim="400000"/>
            </a:ln>
          </a:right>
          <a:top>
            <a:ln w="12700" cap="flat">
              <a:solidFill>
                <a:srgbClr val="000000"/>
              </a:solidFill>
              <a:prstDash val="solid"/>
              <a:miter lim="400000"/>
            </a:ln>
          </a:top>
          <a:bottom>
            <a:ln w="25400" cap="flat">
              <a:solidFill>
                <a:srgbClr val="084F64"/>
              </a:solidFill>
              <a:prstDash val="solid"/>
              <a:miter lim="400000"/>
            </a:ln>
          </a:bottom>
          <a:insideH>
            <a:ln w="12700" cap="flat">
              <a:solidFill>
                <a:srgbClr val="084F64"/>
              </a:solidFill>
              <a:prstDash val="solid"/>
              <a:miter lim="400000"/>
            </a:ln>
          </a:insideH>
          <a:insideV>
            <a:ln w="12700" cap="flat">
              <a:solidFill>
                <a:srgbClr val="084F64"/>
              </a:solidFill>
              <a:prstDash val="solid"/>
              <a:miter lim="400000"/>
            </a:ln>
          </a:insideV>
        </a:tcBdr>
        <a:fill>
          <a:solidFill>
            <a:schemeClr val="accent1">
              <a:satOff val="3942"/>
              <a:lumOff val="17322"/>
            </a:schemeClr>
          </a:solidFill>
        </a:fill>
      </a:tcStyle>
    </a:firstRow>
  </a:tblStyle>
  <a:tblStyle styleId="{EEE7283C-3CF3-47DC-8721-378D4A62B228}" styleName="">
    <a:tblBg/>
    <a:wholeTbl>
      <a:tcTxStyle b="off" i="off">
        <a:font>
          <a:latin typeface="Graphik Medium"/>
          <a:ea typeface="Graphik Medium"/>
          <a:cs typeface="Graphik Medium"/>
        </a:font>
        <a:schemeClr val="accent6"/>
      </a:tcTxStyle>
      <a:tcStyle>
        <a:tcBdr>
          <a:left>
            <a:ln w="12700" cap="flat">
              <a:solidFill>
                <a:srgbClr val="536773"/>
              </a:solidFill>
              <a:prstDash val="solid"/>
              <a:miter lim="400000"/>
            </a:ln>
          </a:left>
          <a:right>
            <a:ln w="12700" cap="flat">
              <a:solidFill>
                <a:srgbClr val="536773"/>
              </a:solidFill>
              <a:prstDash val="solid"/>
              <a:miter lim="400000"/>
            </a:ln>
          </a:right>
          <a:top>
            <a:ln w="12700" cap="flat">
              <a:solidFill>
                <a:srgbClr val="536773"/>
              </a:solidFill>
              <a:prstDash val="solid"/>
              <a:miter lim="400000"/>
            </a:ln>
          </a:top>
          <a:bottom>
            <a:ln w="12700" cap="flat">
              <a:solidFill>
                <a:srgbClr val="536773"/>
              </a:solidFill>
              <a:prstDash val="solid"/>
              <a:miter lim="400000"/>
            </a:ln>
          </a:bottom>
          <a:insideH>
            <a:ln w="12700" cap="flat">
              <a:solidFill>
                <a:srgbClr val="536773"/>
              </a:solidFill>
              <a:prstDash val="solid"/>
              <a:miter lim="400000"/>
            </a:ln>
          </a:insideH>
          <a:insideV>
            <a:ln w="12700" cap="flat">
              <a:solidFill>
                <a:srgbClr val="536773"/>
              </a:solidFill>
              <a:prstDash val="solid"/>
              <a:miter lim="400000"/>
            </a:ln>
          </a:insideV>
        </a:tcBdr>
        <a:fill>
          <a:noFill/>
        </a:fill>
      </a:tcStyle>
    </a:wholeTbl>
    <a:band2H>
      <a:tcTxStyle b="def" i="def"/>
      <a:tcStyle>
        <a:tcBdr/>
        <a:fill>
          <a:solidFill>
            <a:srgbClr val="F0EAF0"/>
          </a:solidFill>
        </a:fill>
      </a:tcStyle>
    </a:band2H>
    <a:firstCol>
      <a:tcTxStyle b="off" i="off">
        <a:font>
          <a:latin typeface="Graphik Medium"/>
          <a:ea typeface="Graphik Medium"/>
          <a:cs typeface="Graphik Medium"/>
        </a:font>
        <a:schemeClr val="accent6"/>
      </a:tcTxStyle>
      <a:tcStyle>
        <a:tcBdr>
          <a:left>
            <a:ln w="12700" cap="flat">
              <a:solidFill>
                <a:srgbClr val="000000"/>
              </a:solidFill>
              <a:prstDash val="solid"/>
              <a:miter lim="400000"/>
            </a:ln>
          </a:left>
          <a:right>
            <a:ln w="25400" cap="flat">
              <a:solidFill>
                <a:srgbClr val="084F64"/>
              </a:solidFill>
              <a:prstDash val="solid"/>
              <a:miter lim="400000"/>
            </a:ln>
          </a:right>
          <a:top>
            <a:ln w="12700" cap="flat">
              <a:solidFill>
                <a:srgbClr val="536773"/>
              </a:solidFill>
              <a:prstDash val="solid"/>
              <a:miter lim="400000"/>
            </a:ln>
          </a:top>
          <a:bottom>
            <a:ln w="12700" cap="flat">
              <a:solidFill>
                <a:srgbClr val="536773"/>
              </a:solidFill>
              <a:prstDash val="solid"/>
              <a:miter lim="400000"/>
            </a:ln>
          </a:bottom>
          <a:insideH>
            <a:ln w="12700" cap="flat">
              <a:solidFill>
                <a:srgbClr val="536773"/>
              </a:solidFill>
              <a:prstDash val="solid"/>
              <a:miter lim="400000"/>
            </a:ln>
          </a:insideH>
          <a:insideV>
            <a:ln w="12700" cap="flat">
              <a:solidFill>
                <a:srgbClr val="536773"/>
              </a:solidFill>
              <a:prstDash val="solid"/>
              <a:miter lim="400000"/>
            </a:ln>
          </a:insideV>
        </a:tcBdr>
        <a:fill>
          <a:noFill/>
        </a:fill>
      </a:tcStyle>
    </a:firstCol>
    <a:lastRow>
      <a:tcTxStyle b="off" i="off">
        <a:font>
          <a:latin typeface="Graphik Medium"/>
          <a:ea typeface="Graphik Medium"/>
          <a:cs typeface="Graphik Medium"/>
        </a:font>
        <a:schemeClr val="accent6"/>
      </a:tcTxStyle>
      <a:tcStyle>
        <a:tcBdr>
          <a:left>
            <a:ln w="12700" cap="flat">
              <a:solidFill>
                <a:srgbClr val="000000"/>
              </a:solidFill>
              <a:prstDash val="solid"/>
              <a:miter lim="400000"/>
            </a:ln>
          </a:left>
          <a:right>
            <a:ln w="12700" cap="flat">
              <a:solidFill>
                <a:srgbClr val="000000"/>
              </a:solidFill>
              <a:prstDash val="solid"/>
              <a:miter lim="400000"/>
            </a:ln>
          </a:right>
          <a:top>
            <a:ln w="25400" cap="flat">
              <a:solidFill>
                <a:srgbClr val="084F64"/>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lastRow>
    <a:firstRow>
      <a:tcTxStyle b="on" i="off">
        <a:fontRef idx="minor">
          <a:schemeClr val="accent6"/>
        </a:fontRef>
        <a:schemeClr val="accent6"/>
      </a:tcTxStyle>
      <a:tcStyle>
        <a:tcBdr>
          <a:left>
            <a:ln w="12700" cap="flat">
              <a:solidFill>
                <a:srgbClr val="084F64"/>
              </a:solidFill>
              <a:prstDash val="solid"/>
              <a:miter lim="400000"/>
            </a:ln>
          </a:left>
          <a:right>
            <a:ln w="12700" cap="flat">
              <a:solidFill>
                <a:srgbClr val="084F64"/>
              </a:solidFill>
              <a:prstDash val="solid"/>
              <a:miter lim="400000"/>
            </a:ln>
          </a:right>
          <a:top>
            <a:ln w="12700" cap="flat">
              <a:solidFill>
                <a:srgbClr val="000000"/>
              </a:solidFill>
              <a:prstDash val="solid"/>
              <a:miter lim="400000"/>
            </a:ln>
          </a:top>
          <a:bottom>
            <a:ln w="25400" cap="flat">
              <a:solidFill>
                <a:srgbClr val="084F64"/>
              </a:solidFill>
              <a:prstDash val="solid"/>
              <a:miter lim="400000"/>
            </a:ln>
          </a:bottom>
          <a:insideH>
            <a:ln w="12700" cap="flat">
              <a:solidFill>
                <a:srgbClr val="084F64"/>
              </a:solidFill>
              <a:prstDash val="solid"/>
              <a:miter lim="400000"/>
            </a:ln>
          </a:insideH>
          <a:insideV>
            <a:ln w="12700" cap="flat">
              <a:solidFill>
                <a:srgbClr val="084F64"/>
              </a:solidFill>
              <a:prstDash val="solid"/>
              <a:miter lim="400000"/>
            </a:ln>
          </a:insideV>
        </a:tcBdr>
        <a:fill>
          <a:solidFill>
            <a:schemeClr val="accent6">
              <a:hueOff val="-35454"/>
              <a:satOff val="2115"/>
              <a:lumOff val="45487"/>
            </a:schemeClr>
          </a:solidFill>
        </a:fill>
      </a:tcStyle>
    </a:firstRow>
  </a:tblStyle>
  <a:tblStyle styleId="{CF821DB8-F4EB-4A41-A1BA-3FCAFE7338EE}" styleName="">
    <a:tblBg/>
    <a:wholeTbl>
      <a:tcTxStyle b="off" i="off">
        <a:font>
          <a:latin typeface="Graphik Medium"/>
          <a:ea typeface="Graphik Medium"/>
          <a:cs typeface="Graphik Medium"/>
        </a:font>
        <a:srgbClr val="2E4E61"/>
      </a:tcTxStyle>
      <a:tcStyle>
        <a:tcBdr>
          <a:left>
            <a:ln w="12700" cap="flat">
              <a:solidFill>
                <a:srgbClr val="3D3E3E"/>
              </a:solidFill>
              <a:prstDash val="solid"/>
              <a:miter lim="400000"/>
            </a:ln>
          </a:left>
          <a:right>
            <a:ln w="12700" cap="flat">
              <a:solidFill>
                <a:srgbClr val="3D3E3E"/>
              </a:solidFill>
              <a:prstDash val="solid"/>
              <a:miter lim="400000"/>
            </a:ln>
          </a:right>
          <a:top>
            <a:ln w="12700" cap="flat">
              <a:solidFill>
                <a:srgbClr val="3D3E3E"/>
              </a:solidFill>
              <a:prstDash val="solid"/>
              <a:miter lim="400000"/>
            </a:ln>
          </a:top>
          <a:bottom>
            <a:ln w="12700" cap="flat">
              <a:solidFill>
                <a:srgbClr val="3D3E3E"/>
              </a:solidFill>
              <a:prstDash val="solid"/>
              <a:miter lim="400000"/>
            </a:ln>
          </a:bottom>
          <a:insideH>
            <a:ln w="12700" cap="flat">
              <a:solidFill>
                <a:srgbClr val="3D3E3E"/>
              </a:solidFill>
              <a:prstDash val="solid"/>
              <a:miter lim="400000"/>
            </a:ln>
          </a:insideH>
          <a:insideV>
            <a:ln w="12700" cap="flat">
              <a:solidFill>
                <a:srgbClr val="3D3E3E"/>
              </a:solidFill>
              <a:prstDash val="solid"/>
              <a:miter lim="400000"/>
            </a:ln>
          </a:insideV>
        </a:tcBdr>
        <a:fill>
          <a:noFill/>
        </a:fill>
      </a:tcStyle>
    </a:wholeTbl>
    <a:band2H>
      <a:tcTxStyle b="def" i="def"/>
      <a:tcStyle>
        <a:tcBdr/>
        <a:fill>
          <a:solidFill>
            <a:srgbClr val="EBEBEB"/>
          </a:solidFill>
        </a:fill>
      </a:tcStyle>
    </a:band2H>
    <a:firstCol>
      <a:tcTxStyle b="off" i="off">
        <a:font>
          <a:latin typeface="Graphik Medium"/>
          <a:ea typeface="Graphik Medium"/>
          <a:cs typeface="Graphik Medium"/>
        </a:font>
        <a:srgbClr val="2E4E61"/>
      </a:tcTxStyle>
      <a:tcStyle>
        <a:tcBdr>
          <a:left>
            <a:ln w="12700" cap="flat">
              <a:solidFill>
                <a:srgbClr val="3D3E3E"/>
              </a:solidFill>
              <a:prstDash val="solid"/>
              <a:miter lim="400000"/>
            </a:ln>
          </a:left>
          <a:right>
            <a:ln w="25400" cap="flat">
              <a:solidFill>
                <a:srgbClr val="3D3E3E"/>
              </a:solidFill>
              <a:prstDash val="solid"/>
              <a:miter lim="400000"/>
            </a:ln>
          </a:right>
          <a:top>
            <a:ln w="12700" cap="flat">
              <a:solidFill>
                <a:srgbClr val="3D3E3E"/>
              </a:solidFill>
              <a:prstDash val="solid"/>
              <a:miter lim="400000"/>
            </a:ln>
          </a:top>
          <a:bottom>
            <a:ln w="12700" cap="flat">
              <a:solidFill>
                <a:srgbClr val="3D3E3E"/>
              </a:solidFill>
              <a:prstDash val="solid"/>
              <a:miter lim="400000"/>
            </a:ln>
          </a:bottom>
          <a:insideH>
            <a:ln w="12700" cap="flat">
              <a:solidFill>
                <a:srgbClr val="3D3E3E"/>
              </a:solidFill>
              <a:prstDash val="solid"/>
              <a:miter lim="400000"/>
            </a:ln>
          </a:insideH>
          <a:insideV>
            <a:ln w="12700" cap="flat">
              <a:solidFill>
                <a:srgbClr val="3D3E3E"/>
              </a:solidFill>
              <a:prstDash val="solid"/>
              <a:miter lim="400000"/>
            </a:ln>
          </a:insideV>
        </a:tcBdr>
        <a:fill>
          <a:solidFill>
            <a:srgbClr val="DBE6A5"/>
          </a:solidFill>
        </a:fill>
      </a:tcStyle>
    </a:firstCol>
    <a:lastRow>
      <a:tcTxStyle b="off" i="off">
        <a:font>
          <a:latin typeface="Graphik Medium"/>
          <a:ea typeface="Graphik Medium"/>
          <a:cs typeface="Graphik Medium"/>
        </a:font>
        <a:srgbClr val="2E4E61"/>
      </a:tcTxStyle>
      <a:tcStyle>
        <a:tcBdr>
          <a:left>
            <a:ln w="12700" cap="flat">
              <a:solidFill>
                <a:srgbClr val="3D3E3E"/>
              </a:solidFill>
              <a:prstDash val="solid"/>
              <a:miter lim="400000"/>
            </a:ln>
          </a:left>
          <a:right>
            <a:ln w="12700" cap="flat">
              <a:solidFill>
                <a:srgbClr val="3D3E3E"/>
              </a:solidFill>
              <a:prstDash val="solid"/>
              <a:miter lim="400000"/>
            </a:ln>
          </a:right>
          <a:top>
            <a:ln w="25400" cap="flat">
              <a:solidFill>
                <a:srgbClr val="3D3E3E"/>
              </a:solidFill>
              <a:prstDash val="solid"/>
              <a:miter lim="400000"/>
            </a:ln>
          </a:top>
          <a:bottom>
            <a:ln w="12700" cap="flat">
              <a:solidFill>
                <a:srgbClr val="3D3E3E"/>
              </a:solidFill>
              <a:prstDash val="solid"/>
              <a:miter lim="400000"/>
            </a:ln>
          </a:bottom>
          <a:insideH>
            <a:ln w="12700" cap="flat">
              <a:solidFill>
                <a:srgbClr val="3D3E3E"/>
              </a:solidFill>
              <a:prstDash val="solid"/>
              <a:miter lim="400000"/>
            </a:ln>
          </a:insideH>
          <a:insideV>
            <a:ln w="12700" cap="flat">
              <a:solidFill>
                <a:srgbClr val="3D3E3E"/>
              </a:solidFill>
              <a:prstDash val="solid"/>
              <a:miter lim="400000"/>
            </a:ln>
          </a:insideV>
        </a:tcBdr>
        <a:fill>
          <a:noFill/>
        </a:fill>
      </a:tcStyle>
    </a:lastRow>
    <a:firstRow>
      <a:tcTxStyle b="off" i="off">
        <a:font>
          <a:latin typeface="Graphik Medium"/>
          <a:ea typeface="Graphik Medium"/>
          <a:cs typeface="Graphik Medium"/>
        </a:font>
        <a:srgbClr val="2E4E61"/>
      </a:tcTxStyle>
      <a:tcStyle>
        <a:tcBdr>
          <a:left>
            <a:ln w="12700" cap="flat">
              <a:solidFill>
                <a:srgbClr val="3D3E3E"/>
              </a:solidFill>
              <a:prstDash val="solid"/>
              <a:miter lim="400000"/>
            </a:ln>
          </a:left>
          <a:right>
            <a:ln w="12700" cap="flat">
              <a:solidFill>
                <a:srgbClr val="3D3E3E"/>
              </a:solidFill>
              <a:prstDash val="solid"/>
              <a:miter lim="400000"/>
            </a:ln>
          </a:right>
          <a:top>
            <a:ln w="12700" cap="flat">
              <a:solidFill>
                <a:srgbClr val="3D3E3E"/>
              </a:solidFill>
              <a:prstDash val="solid"/>
              <a:miter lim="400000"/>
            </a:ln>
          </a:top>
          <a:bottom>
            <a:ln w="25400" cap="flat">
              <a:solidFill>
                <a:srgbClr val="3D3E3E"/>
              </a:solidFill>
              <a:prstDash val="solid"/>
              <a:miter lim="400000"/>
            </a:ln>
          </a:bottom>
          <a:insideH>
            <a:ln w="12700" cap="flat">
              <a:solidFill>
                <a:srgbClr val="3D3E3E"/>
              </a:solidFill>
              <a:prstDash val="solid"/>
              <a:miter lim="400000"/>
            </a:ln>
          </a:insideH>
          <a:insideV>
            <a:ln w="12700" cap="flat">
              <a:solidFill>
                <a:srgbClr val="3D3E3E"/>
              </a:solidFill>
              <a:prstDash val="solid"/>
              <a:miter lim="400000"/>
            </a:ln>
          </a:insideV>
        </a:tcBdr>
        <a:fill>
          <a:solidFill>
            <a:srgbClr val="DBE6A5"/>
          </a:solidFill>
        </a:fill>
      </a:tcStyle>
    </a:firstRow>
  </a:tblStyle>
  <a:tblStyle styleId="{33BA23B1-9221-436E-865A-0063620EA4FD}" styleName="">
    <a:tblBg/>
    <a:wholeTbl>
      <a:tcTxStyle b="off" i="off">
        <a:font>
          <a:latin typeface="Graphik Medium"/>
          <a:ea typeface="Graphik Medium"/>
          <a:cs typeface="Graphik Medium"/>
        </a:font>
        <a:srgbClr val="5E5E5E"/>
      </a:tcTxStyle>
      <a:tcStyle>
        <a:tcBdr>
          <a:left>
            <a:ln w="12700" cap="flat">
              <a:solidFill>
                <a:srgbClr val="5E5E5E"/>
              </a:solidFill>
              <a:prstDash val="solid"/>
              <a:miter lim="400000"/>
            </a:ln>
          </a:left>
          <a:right>
            <a:ln w="12700" cap="flat">
              <a:solidFill>
                <a:srgbClr val="5E5E5E"/>
              </a:solidFill>
              <a:prstDash val="solid"/>
              <a:miter lim="400000"/>
            </a:ln>
          </a:right>
          <a:top>
            <a:ln w="12700" cap="flat">
              <a:solidFill>
                <a:srgbClr val="5E5E5E"/>
              </a:solidFill>
              <a:prstDash val="solid"/>
              <a:miter lim="400000"/>
            </a:ln>
          </a:top>
          <a:bottom>
            <a:ln w="12700" cap="flat">
              <a:solidFill>
                <a:srgbClr val="5E5E5E"/>
              </a:solidFill>
              <a:prstDash val="solid"/>
              <a:miter lim="400000"/>
            </a:ln>
          </a:bottom>
          <a:insideH>
            <a:ln w="12700" cap="flat">
              <a:solidFill>
                <a:srgbClr val="5E5E5E"/>
              </a:solidFill>
              <a:prstDash val="solid"/>
              <a:miter lim="400000"/>
            </a:ln>
          </a:insideH>
          <a:insideV>
            <a:ln w="12700" cap="flat">
              <a:solidFill>
                <a:srgbClr val="5E5E5E"/>
              </a:solidFill>
              <a:prstDash val="solid"/>
              <a:miter lim="400000"/>
            </a:ln>
          </a:insideV>
        </a:tcBdr>
        <a:fill>
          <a:noFill/>
        </a:fill>
      </a:tcStyle>
    </a:wholeTbl>
    <a:band2H>
      <a:tcTxStyle b="def" i="def"/>
      <a:tcStyle>
        <a:tcBdr/>
        <a:fill>
          <a:solidFill>
            <a:srgbClr val="FFFFFF"/>
          </a:solidFill>
        </a:fill>
      </a:tcStyle>
    </a:band2H>
    <a:firstCol>
      <a:tcTxStyle b="off" i="off">
        <a:font>
          <a:latin typeface="Graphik Medium"/>
          <a:ea typeface="Graphik Medium"/>
          <a:cs typeface="Graphik Medium"/>
        </a:font>
        <a:srgbClr val="5E5E5E"/>
      </a:tcTxStyle>
      <a:tcStyle>
        <a:tcBdr>
          <a:left>
            <a:ln w="12700" cap="flat">
              <a:solidFill>
                <a:srgbClr val="5C526A"/>
              </a:solidFill>
              <a:prstDash val="solid"/>
              <a:miter lim="400000"/>
            </a:ln>
          </a:left>
          <a:right>
            <a:ln w="25400" cap="flat">
              <a:solidFill>
                <a:srgbClr val="5E5E5E"/>
              </a:solidFill>
              <a:prstDash val="solid"/>
              <a:miter lim="400000"/>
            </a:ln>
          </a:right>
          <a:top>
            <a:ln w="12700" cap="flat">
              <a:solidFill>
                <a:srgbClr val="5E5E5E"/>
              </a:solidFill>
              <a:prstDash val="solid"/>
              <a:miter lim="400000"/>
            </a:ln>
          </a:top>
          <a:bottom>
            <a:ln w="12700" cap="flat">
              <a:solidFill>
                <a:srgbClr val="5E5E5E"/>
              </a:solidFill>
              <a:prstDash val="solid"/>
              <a:miter lim="400000"/>
            </a:ln>
          </a:bottom>
          <a:insideH>
            <a:ln w="12700" cap="flat">
              <a:solidFill>
                <a:srgbClr val="5E5E5E"/>
              </a:solidFill>
              <a:prstDash val="solid"/>
              <a:miter lim="400000"/>
            </a:ln>
          </a:insideH>
          <a:insideV>
            <a:ln w="12700" cap="flat">
              <a:solidFill>
                <a:srgbClr val="5E5E5E"/>
              </a:solidFill>
              <a:prstDash val="solid"/>
              <a:miter lim="400000"/>
            </a:ln>
          </a:insideV>
        </a:tcBdr>
        <a:fill>
          <a:solidFill>
            <a:srgbClr val="FCB5B2"/>
          </a:solidFill>
        </a:fill>
      </a:tcStyle>
    </a:firstCol>
    <a:lastRow>
      <a:tcTxStyle b="off" i="off">
        <a:font>
          <a:latin typeface="Graphik Medium"/>
          <a:ea typeface="Graphik Medium"/>
          <a:cs typeface="Graphik Medium"/>
        </a:font>
        <a:srgbClr val="5E5E5E"/>
      </a:tcTxStyle>
      <a:tcStyle>
        <a:tcBdr>
          <a:left>
            <a:ln w="12700" cap="flat">
              <a:solidFill>
                <a:srgbClr val="5E5E5E"/>
              </a:solidFill>
              <a:prstDash val="solid"/>
              <a:miter lim="400000"/>
            </a:ln>
          </a:left>
          <a:right>
            <a:ln w="12700" cap="flat">
              <a:solidFill>
                <a:srgbClr val="5E5E5E"/>
              </a:solidFill>
              <a:prstDash val="solid"/>
              <a:miter lim="400000"/>
            </a:ln>
          </a:right>
          <a:top>
            <a:ln w="25400" cap="flat">
              <a:solidFill>
                <a:srgbClr val="5E5E5E"/>
              </a:solidFill>
              <a:prstDash val="solid"/>
              <a:miter lim="400000"/>
            </a:ln>
          </a:top>
          <a:bottom>
            <a:ln w="12700" cap="flat">
              <a:solidFill>
                <a:srgbClr val="5C526A"/>
              </a:solidFill>
              <a:prstDash val="solid"/>
              <a:miter lim="400000"/>
            </a:ln>
          </a:bottom>
          <a:insideH>
            <a:ln w="12700" cap="flat">
              <a:solidFill>
                <a:srgbClr val="5E5E5E"/>
              </a:solidFill>
              <a:prstDash val="solid"/>
              <a:miter lim="400000"/>
            </a:ln>
          </a:insideH>
          <a:insideV>
            <a:ln w="12700" cap="flat">
              <a:solidFill>
                <a:srgbClr val="5E5E5E"/>
              </a:solidFill>
              <a:prstDash val="solid"/>
              <a:miter lim="400000"/>
            </a:ln>
          </a:insideV>
        </a:tcBdr>
        <a:fill>
          <a:noFill/>
        </a:fill>
      </a:tcStyle>
    </a:lastRow>
    <a:firstRow>
      <a:tcTxStyle b="off" i="off">
        <a:font>
          <a:latin typeface="Graphik Medium"/>
          <a:ea typeface="Graphik Medium"/>
          <a:cs typeface="Graphik Medium"/>
        </a:font>
        <a:srgbClr val="FFFFFF"/>
      </a:tcTxStyle>
      <a:tcStyle>
        <a:tcBdr>
          <a:left>
            <a:ln w="12700" cap="flat">
              <a:solidFill>
                <a:srgbClr val="3B3B3B"/>
              </a:solidFill>
              <a:prstDash val="solid"/>
              <a:miter lim="400000"/>
            </a:ln>
          </a:left>
          <a:right>
            <a:ln w="12700" cap="flat">
              <a:solidFill>
                <a:srgbClr val="3B3B3B"/>
              </a:solidFill>
              <a:prstDash val="solid"/>
              <a:miter lim="400000"/>
            </a:ln>
          </a:right>
          <a:top>
            <a:ln w="12700" cap="flat">
              <a:solidFill>
                <a:srgbClr val="5C526A"/>
              </a:solidFill>
              <a:prstDash val="solid"/>
              <a:miter lim="400000"/>
            </a:ln>
          </a:top>
          <a:bottom>
            <a:ln w="25400" cap="flat">
              <a:solidFill>
                <a:srgbClr val="3B3B3B"/>
              </a:solidFill>
              <a:prstDash val="solid"/>
              <a:miter lim="400000"/>
            </a:ln>
          </a:bottom>
          <a:insideH>
            <a:ln w="12700" cap="flat">
              <a:solidFill>
                <a:srgbClr val="3B3B3B"/>
              </a:solidFill>
              <a:prstDash val="solid"/>
              <a:miter lim="400000"/>
            </a:ln>
          </a:insideH>
          <a:insideV>
            <a:ln w="12700" cap="flat">
              <a:solidFill>
                <a:srgbClr val="3B3B3B"/>
              </a:solidFill>
              <a:prstDash val="solid"/>
              <a:miter lim="400000"/>
            </a:ln>
          </a:insideV>
        </a:tcBdr>
        <a:fill>
          <a:solidFill>
            <a:srgbClr val="C16E6A"/>
          </a:solidFill>
        </a:fill>
      </a:tcStyle>
    </a:firstRow>
  </a:tblStyle>
  <a:tblStyle styleId="{2708684C-4D16-4618-839F-0558EEFCDFE6}" styleName="">
    <a:tblBg/>
    <a:wholeTbl>
      <a:tcTxStyle b="off" i="off">
        <a:font>
          <a:latin typeface="Graphik Medium"/>
          <a:ea typeface="Graphik Medium"/>
          <a:cs typeface="Graphik Medium"/>
        </a:font>
        <a:srgbClr val="5E5E5E"/>
      </a:tcTxStyle>
      <a:tcStyle>
        <a:tcBdr>
          <a:left>
            <a:ln w="12700" cap="flat">
              <a:solidFill>
                <a:srgbClr val="5E5E5E"/>
              </a:solidFill>
              <a:prstDash val="solid"/>
              <a:miter lim="400000"/>
            </a:ln>
          </a:left>
          <a:right>
            <a:ln w="12700" cap="flat">
              <a:solidFill>
                <a:srgbClr val="5E5E5E"/>
              </a:solidFill>
              <a:prstDash val="solid"/>
              <a:miter lim="400000"/>
            </a:ln>
          </a:right>
          <a:top>
            <a:ln w="12700" cap="flat">
              <a:solidFill>
                <a:srgbClr val="5E5E5E"/>
              </a:solidFill>
              <a:prstDash val="solid"/>
              <a:miter lim="400000"/>
            </a:ln>
          </a:top>
          <a:bottom>
            <a:ln w="12700" cap="flat">
              <a:solidFill>
                <a:srgbClr val="5E5E5E"/>
              </a:solidFill>
              <a:prstDash val="solid"/>
              <a:miter lim="400000"/>
            </a:ln>
          </a:bottom>
          <a:insideH>
            <a:ln w="12700" cap="flat">
              <a:solidFill>
                <a:srgbClr val="5E5E5E"/>
              </a:solidFill>
              <a:prstDash val="solid"/>
              <a:miter lim="400000"/>
            </a:ln>
          </a:insideH>
          <a:insideV>
            <a:ln w="12700" cap="flat">
              <a:solidFill>
                <a:srgbClr val="5E5E5E"/>
              </a:solidFill>
              <a:prstDash val="solid"/>
              <a:miter lim="400000"/>
            </a:ln>
          </a:insideV>
        </a:tcBdr>
        <a:fill>
          <a:solidFill>
            <a:srgbClr val="CDCECC"/>
          </a:solidFill>
        </a:fill>
      </a:tcStyle>
    </a:wholeTbl>
    <a:band2H>
      <a:tcTxStyle b="def" i="def"/>
      <a:tcStyle>
        <a:tcBdr/>
        <a:fill>
          <a:solidFill>
            <a:srgbClr val="EDEEEE"/>
          </a:solidFill>
        </a:fill>
      </a:tcStyle>
    </a:band2H>
    <a:firstCol>
      <a:tcTxStyle b="off" i="off">
        <a:font>
          <a:latin typeface="Graphik Medium"/>
          <a:ea typeface="Graphik Medium"/>
          <a:cs typeface="Graphik Medium"/>
        </a:font>
        <a:srgbClr val="FFFFFF"/>
      </a:tcTxStyle>
      <a:tcStyle>
        <a:tcBdr>
          <a:left>
            <a:ln w="12700" cap="flat">
              <a:solidFill>
                <a:srgbClr val="5E5E5E"/>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2D2F24"/>
          </a:solidFill>
        </a:fill>
      </a:tcStyle>
    </a:firstCol>
    <a:lastRow>
      <a:tcTxStyle b="off" i="off">
        <a:font>
          <a:latin typeface="Graphik Medium"/>
          <a:ea typeface="Graphik Medium"/>
          <a:cs typeface="Graphik Medium"/>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5E5E5E"/>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5E5E5E"/>
          </a:solidFill>
        </a:fill>
      </a:tcStyle>
    </a:lastRow>
    <a:firstRow>
      <a:tcTxStyle b="on" i="off">
        <a:fontRef idx="minor">
          <a:srgbClr val="FFFFFF"/>
        </a:fontRef>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5E5E5E"/>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5E5E5E"/>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Comments="1"/>
</file>

<file path=ppt/_rels/presentation.xml.rels><?xml version="1.0" encoding="UTF-8"?>
<Relationships xmlns="http://schemas.openxmlformats.org/package/2006/relationships"><Relationship Id="rId1" Type="http://schemas.openxmlformats.org/officeDocument/2006/relationships/presProps" Target="presProps.xml"/><Relationship Id="rId2" Type="http://schemas.openxmlformats.org/officeDocument/2006/relationships/viewProps" Target="viewProps.xml"/><Relationship Id="rId3" Type="http://schemas.openxmlformats.org/officeDocument/2006/relationships/commentAuthors" Target="commentAuthors.xml"/><Relationship Id="rId4" Type="http://schemas.openxmlformats.org/officeDocument/2006/relationships/tableStyles" Target="tableStyles.xml"/><Relationship Id="rId5" Type="http://schemas.openxmlformats.org/officeDocument/2006/relationships/slideMaster" Target="slideMasters/slideMaster1.xml"/><Relationship Id="rId6" Type="http://schemas.openxmlformats.org/officeDocument/2006/relationships/theme" Target="theme/theme1.xml"/><Relationship Id="rId7" Type="http://schemas.openxmlformats.org/officeDocument/2006/relationships/notesMaster" Target="notesMasters/notesMaster1.xml"/><Relationship Id="rId8" Type="http://schemas.openxmlformats.org/officeDocument/2006/relationships/slide" Target="slides/slide1.xml"/><Relationship Id="rId9" Type="http://schemas.openxmlformats.org/officeDocument/2006/relationships/slide" Target="slides/slide2.xml"/><Relationship Id="rId10" Type="http://schemas.openxmlformats.org/officeDocument/2006/relationships/slide" Target="slides/slide3.xml"/><Relationship Id="rId11" Type="http://schemas.openxmlformats.org/officeDocument/2006/relationships/slide" Target="slides/slide4.xml"/><Relationship Id="rId12" Type="http://schemas.openxmlformats.org/officeDocument/2006/relationships/slide" Target="slides/slide5.xml"/><Relationship Id="rId13" Type="http://schemas.openxmlformats.org/officeDocument/2006/relationships/slide" Target="slides/slide6.xml"/><Relationship Id="rId14" Type="http://schemas.openxmlformats.org/officeDocument/2006/relationships/slide" Target="slides/slide7.xml"/><Relationship Id="rId15" Type="http://schemas.openxmlformats.org/officeDocument/2006/relationships/slide" Target="slides/slide8.xml"/><Relationship Id="rId16" Type="http://schemas.openxmlformats.org/officeDocument/2006/relationships/slide" Target="slides/slide9.xml"/><Relationship Id="rId17" Type="http://schemas.openxmlformats.org/officeDocument/2006/relationships/slide" Target="slides/slide10.xml"/><Relationship Id="rId18" Type="http://schemas.openxmlformats.org/officeDocument/2006/relationships/slide" Target="slides/slide11.xml"/><Relationship Id="rId19" Type="http://schemas.openxmlformats.org/officeDocument/2006/relationships/slide" Target="slides/slide12.xml"/><Relationship Id="rId20" Type="http://schemas.openxmlformats.org/officeDocument/2006/relationships/slide" Target="slides/slide13.xml"/><Relationship Id="rId21" Type="http://schemas.openxmlformats.org/officeDocument/2006/relationships/slide" Target="slides/slide14.xml"/><Relationship Id="rId22" Type="http://schemas.openxmlformats.org/officeDocument/2006/relationships/slide" Target="slides/slide15.xml"/><Relationship Id="rId23" Type="http://schemas.openxmlformats.org/officeDocument/2006/relationships/slide" Target="slides/slide16.xml"/><Relationship Id="rId24" Type="http://schemas.openxmlformats.org/officeDocument/2006/relationships/slide" Target="slides/slide17.xml"/><Relationship Id="rId25" Type="http://schemas.openxmlformats.org/officeDocument/2006/relationships/slide" Target="slides/slide18.xml"/><Relationship Id="rId26" Type="http://schemas.openxmlformats.org/officeDocument/2006/relationships/slide" Target="slides/slide19.xml"/><Relationship Id="rId27" Type="http://schemas.openxmlformats.org/officeDocument/2006/relationships/slide" Target="slides/slide20.xml"/><Relationship Id="rId28" Type="http://schemas.openxmlformats.org/officeDocument/2006/relationships/slide" Target="slides/slide21.xml"/><Relationship Id="rId29" Type="http://schemas.openxmlformats.org/officeDocument/2006/relationships/slide" Target="slides/slide22.xml"/><Relationship Id="rId30" Type="http://schemas.openxmlformats.org/officeDocument/2006/relationships/slide" Target="slides/slide23.xml"/><Relationship Id="rId31" Type="http://schemas.openxmlformats.org/officeDocument/2006/relationships/slide" Target="slides/slide24.xml"/><Relationship Id="rId32" Type="http://schemas.openxmlformats.org/officeDocument/2006/relationships/slide" Target="slides/slide25.xml"/><Relationship Id="rId33" Type="http://schemas.openxmlformats.org/officeDocument/2006/relationships/slide" Target="slides/slide26.xml"/><Relationship Id="rId34" Type="http://schemas.openxmlformats.org/officeDocument/2006/relationships/slide" Target="slides/slide27.xml"/><Relationship Id="rId35" Type="http://schemas.openxmlformats.org/officeDocument/2006/relationships/slide" Target="slides/slide28.xml"/><Relationship Id="rId36" Type="http://schemas.openxmlformats.org/officeDocument/2006/relationships/slide" Target="slides/slide29.xml"/><Relationship Id="rId37" Type="http://schemas.openxmlformats.org/officeDocument/2006/relationships/slide" Target="slides/slide30.xml"/><Relationship Id="rId38" Type="http://schemas.openxmlformats.org/officeDocument/2006/relationships/slide" Target="slides/slide31.xml"/><Relationship Id="rId39" Type="http://schemas.openxmlformats.org/officeDocument/2006/relationships/slide" Target="slides/slide32.xml"/><Relationship Id="rId40" Type="http://schemas.openxmlformats.org/officeDocument/2006/relationships/slide" Target="slides/slide33.xml"/><Relationship Id="rId41" Type="http://schemas.openxmlformats.org/officeDocument/2006/relationships/slide" Target="slides/slide34.xml"/><Relationship Id="rId42" Type="http://schemas.openxmlformats.org/officeDocument/2006/relationships/slide" Target="slides/slide35.xml"/><Relationship Id="rId43" Type="http://schemas.openxmlformats.org/officeDocument/2006/relationships/slide" Target="slides/slide36.xml"/><Relationship Id="rId44" Type="http://schemas.openxmlformats.org/officeDocument/2006/relationships/slide" Target="slides/slide37.xml"/><Relationship Id="rId45" Type="http://schemas.openxmlformats.org/officeDocument/2006/relationships/slide" Target="slides/slide38.xml"/><Relationship Id="rId46" Type="http://schemas.openxmlformats.org/officeDocument/2006/relationships/slide" Target="slides/slide39.xml"/><Relationship Id="rId47" Type="http://schemas.openxmlformats.org/officeDocument/2006/relationships/slide" Target="slides/slide40.xml"/><Relationship Id="rId48" Type="http://schemas.openxmlformats.org/officeDocument/2006/relationships/slide" Target="slides/slide41.xml"/><Relationship Id="rId49" Type="http://schemas.openxmlformats.org/officeDocument/2006/relationships/slide" Target="slides/slide42.xml"/><Relationship Id="rId50" Type="http://schemas.openxmlformats.org/officeDocument/2006/relationships/slide" Target="slides/slide43.xml"/></Relationships>

</file>

<file path=ppt/notesMasters/_rels/notesMaster1.xml.rels><?xml version="1.0" encoding="UTF-8"?>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p:cSld>
    <p:spTree>
      <p:nvGrpSpPr>
        <p:cNvPr id="1" name=""/>
        <p:cNvGrpSpPr/>
        <p:nvPr/>
      </p:nvGrpSpPr>
      <p:grpSpPr>
        <a:xfrm>
          <a:off x="0" y="0"/>
          <a:ext cx="0" cy="0"/>
          <a:chOff x="0" y="0"/>
          <a:chExt cx="0" cy="0"/>
        </a:xfrm>
      </p:grpSpPr>
      <p:sp>
        <p:nvSpPr>
          <p:cNvPr id="177" name="Shape 177"/>
          <p:cNvSpPr/>
          <p:nvPr>
            <p:ph type="sldImg"/>
          </p:nvPr>
        </p:nvSpPr>
        <p:spPr>
          <a:xfrm>
            <a:off x="1143000" y="685800"/>
            <a:ext cx="4572000" cy="3429000"/>
          </a:xfrm>
          <a:prstGeom prst="rect">
            <a:avLst/>
          </a:prstGeom>
        </p:spPr>
        <p:txBody>
          <a:bodyPr/>
          <a:lstStyle/>
          <a:p>
            <a:pPr/>
          </a:p>
        </p:txBody>
      </p:sp>
      <p:sp>
        <p:nvSpPr>
          <p:cNvPr id="178" name="Shape 178"/>
          <p:cNvSpPr/>
          <p:nvPr>
            <p:ph type="body" sz="quarter" idx="1"/>
          </p:nvPr>
        </p:nvSpPr>
        <p:spPr>
          <a:xfrm>
            <a:off x="914400" y="4343400"/>
            <a:ext cx="5029200" cy="4114800"/>
          </a:xfrm>
          <a:prstGeom prst="rect">
            <a:avLst/>
          </a:prstGeom>
        </p:spPr>
        <p:txBody>
          <a:bodyPr/>
          <a:lstStyle/>
          <a:p>
            <a:pPr/>
          </a:p>
        </p:txBody>
      </p:sp>
    </p:spTree>
  </p:cSld>
  <p:clrMap bg1="lt1" tx1="dk1" bg2="lt2" tx2="dk2" accent1="accent1" accent2="accent2" accent3="accent3" accent4="accent4" accent5="accent5" accent6="accent6" hlink="hlink" folHlink="folHlink"/>
  <p:notesStyle>
    <a:lvl1pPr defTabSz="457200" latinLnBrk="0">
      <a:lnSpc>
        <a:spcPct val="117999"/>
      </a:lnSpc>
      <a:defRPr sz="2200">
        <a:latin typeface="Helvetica Neue"/>
        <a:ea typeface="Helvetica Neue"/>
        <a:cs typeface="Helvetica Neue"/>
        <a:sym typeface="Helvetica Neue"/>
      </a:defRPr>
    </a:lvl1pPr>
    <a:lvl2pPr indent="228600" defTabSz="457200" latinLnBrk="0">
      <a:lnSpc>
        <a:spcPct val="117999"/>
      </a:lnSpc>
      <a:defRPr sz="2200">
        <a:latin typeface="Helvetica Neue"/>
        <a:ea typeface="Helvetica Neue"/>
        <a:cs typeface="Helvetica Neue"/>
        <a:sym typeface="Helvetica Neue"/>
      </a:defRPr>
    </a:lvl2pPr>
    <a:lvl3pPr indent="457200" defTabSz="457200" latinLnBrk="0">
      <a:lnSpc>
        <a:spcPct val="117999"/>
      </a:lnSpc>
      <a:defRPr sz="2200">
        <a:latin typeface="Helvetica Neue"/>
        <a:ea typeface="Helvetica Neue"/>
        <a:cs typeface="Helvetica Neue"/>
        <a:sym typeface="Helvetica Neue"/>
      </a:defRPr>
    </a:lvl3pPr>
    <a:lvl4pPr indent="685800" defTabSz="457200" latinLnBrk="0">
      <a:lnSpc>
        <a:spcPct val="117999"/>
      </a:lnSpc>
      <a:defRPr sz="2200">
        <a:latin typeface="Helvetica Neue"/>
        <a:ea typeface="Helvetica Neue"/>
        <a:cs typeface="Helvetica Neue"/>
        <a:sym typeface="Helvetica Neue"/>
      </a:defRPr>
    </a:lvl4pPr>
    <a:lvl5pPr indent="914400" defTabSz="457200" latinLnBrk="0">
      <a:lnSpc>
        <a:spcPct val="117999"/>
      </a:lnSpc>
      <a:defRPr sz="2200">
        <a:latin typeface="Helvetica Neue"/>
        <a:ea typeface="Helvetica Neue"/>
        <a:cs typeface="Helvetica Neue"/>
        <a:sym typeface="Helvetica Neue"/>
      </a:defRPr>
    </a:lvl5pPr>
    <a:lvl6pPr indent="1143000" defTabSz="457200" latinLnBrk="0">
      <a:lnSpc>
        <a:spcPct val="117999"/>
      </a:lnSpc>
      <a:defRPr sz="2200">
        <a:latin typeface="Helvetica Neue"/>
        <a:ea typeface="Helvetica Neue"/>
        <a:cs typeface="Helvetica Neue"/>
        <a:sym typeface="Helvetica Neue"/>
      </a:defRPr>
    </a:lvl6pPr>
    <a:lvl7pPr indent="1371600" defTabSz="457200" latinLnBrk="0">
      <a:lnSpc>
        <a:spcPct val="117999"/>
      </a:lnSpc>
      <a:defRPr sz="2200">
        <a:latin typeface="Helvetica Neue"/>
        <a:ea typeface="Helvetica Neue"/>
        <a:cs typeface="Helvetica Neue"/>
        <a:sym typeface="Helvetica Neue"/>
      </a:defRPr>
    </a:lvl7pPr>
    <a:lvl8pPr indent="1600200" defTabSz="457200" latinLnBrk="0">
      <a:lnSpc>
        <a:spcPct val="117999"/>
      </a:lnSpc>
      <a:defRPr sz="2200">
        <a:latin typeface="Helvetica Neue"/>
        <a:ea typeface="Helvetica Neue"/>
        <a:cs typeface="Helvetica Neue"/>
        <a:sym typeface="Helvetica Neue"/>
      </a:defRPr>
    </a:lvl8pPr>
    <a:lvl9pPr indent="1828800" defTabSz="457200" latinLnBrk="0">
      <a:lnSpc>
        <a:spcPct val="117999"/>
      </a:lnSpc>
      <a:defRPr sz="2200">
        <a:latin typeface="Helvetica Neue"/>
        <a:ea typeface="Helvetica Neue"/>
        <a:cs typeface="Helvetica Neue"/>
        <a:sym typeface="Helvetica Neue"/>
      </a:defRPr>
    </a:lvl9pPr>
  </p:notesStyle>
</p:notesMaster>
</file>

<file path=ppt/notesSlides/_rels/notesSlide1.xml.rels><?xml version="1.0" encoding="UTF-8"?>
<Relationships xmlns="http://schemas.openxmlformats.org/package/2006/relationships"><Relationship Id="rId1" Type="http://schemas.openxmlformats.org/officeDocument/2006/relationships/slide" Target="../slides/slide3.xml"/><Relationship Id="rId2" Type="http://schemas.openxmlformats.org/officeDocument/2006/relationships/notesMaster" Target="../notesMasters/notesMaster1.xml"/></Relationships>

</file>

<file path=ppt/notesSlides/_rels/notesSlide10.xml.rels><?xml version="1.0" encoding="UTF-8"?>
<Relationships xmlns="http://schemas.openxmlformats.org/package/2006/relationships"><Relationship Id="rId1" Type="http://schemas.openxmlformats.org/officeDocument/2006/relationships/slide" Target="../slides/slide15.xml"/><Relationship Id="rId2" Type="http://schemas.openxmlformats.org/officeDocument/2006/relationships/notesMaster" Target="../notesMasters/notesMaster1.xml"/></Relationships>

</file>

<file path=ppt/notesSlides/_rels/notesSlide11.xml.rels><?xml version="1.0" encoding="UTF-8"?>
<Relationships xmlns="http://schemas.openxmlformats.org/package/2006/relationships"><Relationship Id="rId1" Type="http://schemas.openxmlformats.org/officeDocument/2006/relationships/slide" Target="../slides/slide17.xml"/><Relationship Id="rId2" Type="http://schemas.openxmlformats.org/officeDocument/2006/relationships/notesMaster" Target="../notesMasters/notesMaster1.xml"/></Relationships>

</file>

<file path=ppt/notesSlides/_rels/notesSlide12.xml.rels><?xml version="1.0" encoding="UTF-8"?>
<Relationships xmlns="http://schemas.openxmlformats.org/package/2006/relationships"><Relationship Id="rId1" Type="http://schemas.openxmlformats.org/officeDocument/2006/relationships/slide" Target="../slides/slide18.xml"/><Relationship Id="rId2" Type="http://schemas.openxmlformats.org/officeDocument/2006/relationships/notesMaster" Target="../notesMasters/notesMaster1.xml"/></Relationships>

</file>

<file path=ppt/notesSlides/_rels/notesSlide13.xml.rels><?xml version="1.0" encoding="UTF-8"?>
<Relationships xmlns="http://schemas.openxmlformats.org/package/2006/relationships"><Relationship Id="rId1" Type="http://schemas.openxmlformats.org/officeDocument/2006/relationships/slide" Target="../slides/slide19.xml"/><Relationship Id="rId2" Type="http://schemas.openxmlformats.org/officeDocument/2006/relationships/notesMaster" Target="../notesMasters/notesMaster1.xml"/></Relationships>

</file>

<file path=ppt/notesSlides/_rels/notesSlide14.xml.rels><?xml version="1.0" encoding="UTF-8"?>
<Relationships xmlns="http://schemas.openxmlformats.org/package/2006/relationships"><Relationship Id="rId1" Type="http://schemas.openxmlformats.org/officeDocument/2006/relationships/slide" Target="../slides/slide20.xml"/><Relationship Id="rId2" Type="http://schemas.openxmlformats.org/officeDocument/2006/relationships/notesMaster" Target="../notesMasters/notesMaster1.xml"/></Relationships>

</file>

<file path=ppt/notesSlides/_rels/notesSlide15.xml.rels><?xml version="1.0" encoding="UTF-8"?>
<Relationships xmlns="http://schemas.openxmlformats.org/package/2006/relationships"><Relationship Id="rId1" Type="http://schemas.openxmlformats.org/officeDocument/2006/relationships/slide" Target="../slides/slide21.xml"/><Relationship Id="rId2" Type="http://schemas.openxmlformats.org/officeDocument/2006/relationships/notesMaster" Target="../notesMasters/notesMaster1.xml"/></Relationships>

</file>

<file path=ppt/notesSlides/_rels/notesSlide16.xml.rels><?xml version="1.0" encoding="UTF-8"?>
<Relationships xmlns="http://schemas.openxmlformats.org/package/2006/relationships"><Relationship Id="rId1" Type="http://schemas.openxmlformats.org/officeDocument/2006/relationships/slide" Target="../slides/slide22.xml"/><Relationship Id="rId2" Type="http://schemas.openxmlformats.org/officeDocument/2006/relationships/notesMaster" Target="../notesMasters/notesMaster1.xml"/></Relationships>

</file>

<file path=ppt/notesSlides/_rels/notesSlide17.xml.rels><?xml version="1.0" encoding="UTF-8"?>
<Relationships xmlns="http://schemas.openxmlformats.org/package/2006/relationships"><Relationship Id="rId1" Type="http://schemas.openxmlformats.org/officeDocument/2006/relationships/slide" Target="../slides/slide23.xml"/><Relationship Id="rId2" Type="http://schemas.openxmlformats.org/officeDocument/2006/relationships/notesMaster" Target="../notesMasters/notesMaster1.xml"/></Relationships>

</file>

<file path=ppt/notesSlides/_rels/notesSlide18.xml.rels><?xml version="1.0" encoding="UTF-8"?>
<Relationships xmlns="http://schemas.openxmlformats.org/package/2006/relationships"><Relationship Id="rId1" Type="http://schemas.openxmlformats.org/officeDocument/2006/relationships/slide" Target="../slides/slide24.xml"/><Relationship Id="rId2" Type="http://schemas.openxmlformats.org/officeDocument/2006/relationships/notesMaster" Target="../notesMasters/notesMaster1.xml"/></Relationships>

</file>

<file path=ppt/notesSlides/_rels/notesSlide19.xml.rels><?xml version="1.0" encoding="UTF-8"?>
<Relationships xmlns="http://schemas.openxmlformats.org/package/2006/relationships"><Relationship Id="rId1" Type="http://schemas.openxmlformats.org/officeDocument/2006/relationships/slide" Target="../slides/slide25.xml"/><Relationship Id="rId2" Type="http://schemas.openxmlformats.org/officeDocument/2006/relationships/notesMaster" Target="../notesMasters/notesMaster1.xml"/></Relationships>

</file>

<file path=ppt/notesSlides/_rels/notesSlide2.xml.rels><?xml version="1.0" encoding="UTF-8"?>
<Relationships xmlns="http://schemas.openxmlformats.org/package/2006/relationships"><Relationship Id="rId1" Type="http://schemas.openxmlformats.org/officeDocument/2006/relationships/slide" Target="../slides/slide4.xml"/><Relationship Id="rId2" Type="http://schemas.openxmlformats.org/officeDocument/2006/relationships/notesMaster" Target="../notesMasters/notesMaster1.xml"/></Relationships>

</file>

<file path=ppt/notesSlides/_rels/notesSlide20.xml.rels><?xml version="1.0" encoding="UTF-8"?>
<Relationships xmlns="http://schemas.openxmlformats.org/package/2006/relationships"><Relationship Id="rId1" Type="http://schemas.openxmlformats.org/officeDocument/2006/relationships/slide" Target="../slides/slide26.xml"/><Relationship Id="rId2" Type="http://schemas.openxmlformats.org/officeDocument/2006/relationships/notesMaster" Target="../notesMasters/notesMaster1.xml"/></Relationships>

</file>

<file path=ppt/notesSlides/_rels/notesSlide21.xml.rels><?xml version="1.0" encoding="UTF-8"?>
<Relationships xmlns="http://schemas.openxmlformats.org/package/2006/relationships"><Relationship Id="rId1" Type="http://schemas.openxmlformats.org/officeDocument/2006/relationships/slide" Target="../slides/slide27.xml"/><Relationship Id="rId2" Type="http://schemas.openxmlformats.org/officeDocument/2006/relationships/notesMaster" Target="../notesMasters/notesMaster1.xml"/></Relationships>

</file>

<file path=ppt/notesSlides/_rels/notesSlide22.xml.rels><?xml version="1.0" encoding="UTF-8"?>
<Relationships xmlns="http://schemas.openxmlformats.org/package/2006/relationships"><Relationship Id="rId1" Type="http://schemas.openxmlformats.org/officeDocument/2006/relationships/slide" Target="../slides/slide28.xml"/><Relationship Id="rId2" Type="http://schemas.openxmlformats.org/officeDocument/2006/relationships/notesMaster" Target="../notesMasters/notesMaster1.xml"/></Relationships>

</file>

<file path=ppt/notesSlides/_rels/notesSlide23.xml.rels><?xml version="1.0" encoding="UTF-8"?>
<Relationships xmlns="http://schemas.openxmlformats.org/package/2006/relationships"><Relationship Id="rId1" Type="http://schemas.openxmlformats.org/officeDocument/2006/relationships/slide" Target="../slides/slide29.xml"/><Relationship Id="rId2" Type="http://schemas.openxmlformats.org/officeDocument/2006/relationships/notesMaster" Target="../notesMasters/notesMaster1.xml"/></Relationships>

</file>

<file path=ppt/notesSlides/_rels/notesSlide24.xml.rels><?xml version="1.0" encoding="UTF-8"?>
<Relationships xmlns="http://schemas.openxmlformats.org/package/2006/relationships"><Relationship Id="rId1" Type="http://schemas.openxmlformats.org/officeDocument/2006/relationships/slide" Target="../slides/slide30.xml"/><Relationship Id="rId2" Type="http://schemas.openxmlformats.org/officeDocument/2006/relationships/notesMaster" Target="../notesMasters/notesMaster1.xml"/></Relationships>

</file>

<file path=ppt/notesSlides/_rels/notesSlide25.xml.rels><?xml version="1.0" encoding="UTF-8"?>
<Relationships xmlns="http://schemas.openxmlformats.org/package/2006/relationships"><Relationship Id="rId1" Type="http://schemas.openxmlformats.org/officeDocument/2006/relationships/slide" Target="../slides/slide31.xml"/><Relationship Id="rId2" Type="http://schemas.openxmlformats.org/officeDocument/2006/relationships/notesMaster" Target="../notesMasters/notesMaster1.xml"/></Relationships>

</file>

<file path=ppt/notesSlides/_rels/notesSlide26.xml.rels><?xml version="1.0" encoding="UTF-8"?>
<Relationships xmlns="http://schemas.openxmlformats.org/package/2006/relationships"><Relationship Id="rId1" Type="http://schemas.openxmlformats.org/officeDocument/2006/relationships/slide" Target="../slides/slide32.xml"/><Relationship Id="rId2" Type="http://schemas.openxmlformats.org/officeDocument/2006/relationships/notesMaster" Target="../notesMasters/notesMaster1.xml"/></Relationships>

</file>

<file path=ppt/notesSlides/_rels/notesSlide27.xml.rels><?xml version="1.0" encoding="UTF-8"?>
<Relationships xmlns="http://schemas.openxmlformats.org/package/2006/relationships"><Relationship Id="rId1" Type="http://schemas.openxmlformats.org/officeDocument/2006/relationships/slide" Target="../slides/slide33.xml"/><Relationship Id="rId2" Type="http://schemas.openxmlformats.org/officeDocument/2006/relationships/notesMaster" Target="../notesMasters/notesMaster1.xml"/></Relationships>

</file>

<file path=ppt/notesSlides/_rels/notesSlide28.xml.rels><?xml version="1.0" encoding="UTF-8"?>
<Relationships xmlns="http://schemas.openxmlformats.org/package/2006/relationships"><Relationship Id="rId1" Type="http://schemas.openxmlformats.org/officeDocument/2006/relationships/slide" Target="../slides/slide34.xml"/><Relationship Id="rId2" Type="http://schemas.openxmlformats.org/officeDocument/2006/relationships/notesMaster" Target="../notesMasters/notesMaster1.xml"/></Relationships>

</file>

<file path=ppt/notesSlides/_rels/notesSlide29.xml.rels><?xml version="1.0" encoding="UTF-8"?>
<Relationships xmlns="http://schemas.openxmlformats.org/package/2006/relationships"><Relationship Id="rId1" Type="http://schemas.openxmlformats.org/officeDocument/2006/relationships/slide" Target="../slides/slide35.xml"/><Relationship Id="rId2" Type="http://schemas.openxmlformats.org/officeDocument/2006/relationships/notesMaster" Target="../notesMasters/notesMaster1.xml"/></Relationships>

</file>

<file path=ppt/notesSlides/_rels/notesSlide3.xml.rels><?xml version="1.0" encoding="UTF-8"?>
<Relationships xmlns="http://schemas.openxmlformats.org/package/2006/relationships"><Relationship Id="rId1" Type="http://schemas.openxmlformats.org/officeDocument/2006/relationships/slide" Target="../slides/slide5.xml"/><Relationship Id="rId2" Type="http://schemas.openxmlformats.org/officeDocument/2006/relationships/notesMaster" Target="../notesMasters/notesMaster1.xml"/></Relationships>

</file>

<file path=ppt/notesSlides/_rels/notesSlide30.xml.rels><?xml version="1.0" encoding="UTF-8"?>
<Relationships xmlns="http://schemas.openxmlformats.org/package/2006/relationships"><Relationship Id="rId1" Type="http://schemas.openxmlformats.org/officeDocument/2006/relationships/slide" Target="../slides/slide36.xml"/><Relationship Id="rId2" Type="http://schemas.openxmlformats.org/officeDocument/2006/relationships/notesMaster" Target="../notesMasters/notesMaster1.xml"/></Relationships>

</file>

<file path=ppt/notesSlides/_rels/notesSlide31.xml.rels><?xml version="1.0" encoding="UTF-8"?>
<Relationships xmlns="http://schemas.openxmlformats.org/package/2006/relationships"><Relationship Id="rId1" Type="http://schemas.openxmlformats.org/officeDocument/2006/relationships/slide" Target="../slides/slide37.xml"/><Relationship Id="rId2" Type="http://schemas.openxmlformats.org/officeDocument/2006/relationships/notesMaster" Target="../notesMasters/notesMaster1.xml"/></Relationships>

</file>

<file path=ppt/notesSlides/_rels/notesSlide32.xml.rels><?xml version="1.0" encoding="UTF-8"?>
<Relationships xmlns="http://schemas.openxmlformats.org/package/2006/relationships"><Relationship Id="rId1" Type="http://schemas.openxmlformats.org/officeDocument/2006/relationships/slide" Target="../slides/slide38.xml"/><Relationship Id="rId2" Type="http://schemas.openxmlformats.org/officeDocument/2006/relationships/notesMaster" Target="../notesMasters/notesMaster1.xml"/></Relationships>

</file>

<file path=ppt/notesSlides/_rels/notesSlide33.xml.rels><?xml version="1.0" encoding="UTF-8"?>
<Relationships xmlns="http://schemas.openxmlformats.org/package/2006/relationships"><Relationship Id="rId1" Type="http://schemas.openxmlformats.org/officeDocument/2006/relationships/slide" Target="../slides/slide39.xml"/><Relationship Id="rId2" Type="http://schemas.openxmlformats.org/officeDocument/2006/relationships/notesMaster" Target="../notesMasters/notesMaster1.xml"/></Relationships>

</file>

<file path=ppt/notesSlides/_rels/notesSlide34.xml.rels><?xml version="1.0" encoding="UTF-8"?>
<Relationships xmlns="http://schemas.openxmlformats.org/package/2006/relationships"><Relationship Id="rId1" Type="http://schemas.openxmlformats.org/officeDocument/2006/relationships/slide" Target="../slides/slide40.xml"/><Relationship Id="rId2" Type="http://schemas.openxmlformats.org/officeDocument/2006/relationships/notesMaster" Target="../notesMasters/notesMaster1.xml"/></Relationships>

</file>

<file path=ppt/notesSlides/_rels/notesSlide35.xml.rels><?xml version="1.0" encoding="UTF-8"?>
<Relationships xmlns="http://schemas.openxmlformats.org/package/2006/relationships"><Relationship Id="rId1" Type="http://schemas.openxmlformats.org/officeDocument/2006/relationships/slide" Target="../slides/slide41.xml"/><Relationship Id="rId2" Type="http://schemas.openxmlformats.org/officeDocument/2006/relationships/notesMaster" Target="../notesMasters/notesMaster1.xml"/></Relationships>

</file>

<file path=ppt/notesSlides/_rels/notesSlide4.xml.rels><?xml version="1.0" encoding="UTF-8"?>
<Relationships xmlns="http://schemas.openxmlformats.org/package/2006/relationships"><Relationship Id="rId1" Type="http://schemas.openxmlformats.org/officeDocument/2006/relationships/slide" Target="../slides/slide6.xml"/><Relationship Id="rId2" Type="http://schemas.openxmlformats.org/officeDocument/2006/relationships/notesMaster" Target="../notesMasters/notesMaster1.xml"/></Relationships>

</file>

<file path=ppt/notesSlides/_rels/notesSlide5.xml.rels><?xml version="1.0" encoding="UTF-8"?>
<Relationships xmlns="http://schemas.openxmlformats.org/package/2006/relationships"><Relationship Id="rId1" Type="http://schemas.openxmlformats.org/officeDocument/2006/relationships/slide" Target="../slides/slide7.xml"/><Relationship Id="rId2" Type="http://schemas.openxmlformats.org/officeDocument/2006/relationships/notesMaster" Target="../notesMasters/notesMaster1.xml"/></Relationships>

</file>

<file path=ppt/notesSlides/_rels/notesSlide6.xml.rels><?xml version="1.0" encoding="UTF-8"?>
<Relationships xmlns="http://schemas.openxmlformats.org/package/2006/relationships"><Relationship Id="rId1" Type="http://schemas.openxmlformats.org/officeDocument/2006/relationships/slide" Target="../slides/slide11.xml"/><Relationship Id="rId2" Type="http://schemas.openxmlformats.org/officeDocument/2006/relationships/notesMaster" Target="../notesMasters/notesMaster1.xml"/></Relationships>

</file>

<file path=ppt/notesSlides/_rels/notesSlide7.xml.rels><?xml version="1.0" encoding="UTF-8"?>
<Relationships xmlns="http://schemas.openxmlformats.org/package/2006/relationships"><Relationship Id="rId1" Type="http://schemas.openxmlformats.org/officeDocument/2006/relationships/slide" Target="../slides/slide12.xml"/><Relationship Id="rId2" Type="http://schemas.openxmlformats.org/officeDocument/2006/relationships/notesMaster" Target="../notesMasters/notesMaster1.xml"/></Relationships>

</file>

<file path=ppt/notesSlides/_rels/notesSlide8.xml.rels><?xml version="1.0" encoding="UTF-8"?>
<Relationships xmlns="http://schemas.openxmlformats.org/package/2006/relationships"><Relationship Id="rId1" Type="http://schemas.openxmlformats.org/officeDocument/2006/relationships/slide" Target="../slides/slide13.xml"/><Relationship Id="rId2" Type="http://schemas.openxmlformats.org/officeDocument/2006/relationships/notesMaster" Target="../notesMasters/notesMaster1.xml"/></Relationships>

</file>

<file path=ppt/notesSlides/_rels/notesSlide9.xml.rels><?xml version="1.0" encoding="UTF-8"?>
<Relationships xmlns="http://schemas.openxmlformats.org/package/2006/relationships"><Relationship Id="rId1" Type="http://schemas.openxmlformats.org/officeDocument/2006/relationships/slide" Target="../slides/slide14.xml"/><Relationship Id="rId2"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94" name="Shape 194"/>
          <p:cNvSpPr/>
          <p:nvPr>
            <p:ph type="sldImg"/>
          </p:nvPr>
        </p:nvSpPr>
        <p:spPr>
          <a:prstGeom prst="rect">
            <a:avLst/>
          </a:prstGeom>
        </p:spPr>
        <p:txBody>
          <a:bodyPr/>
          <a:lstStyle/>
          <a:p>
            <a:pPr/>
          </a:p>
        </p:txBody>
      </p:sp>
      <p:sp>
        <p:nvSpPr>
          <p:cNvPr id="195" name="Shape 195"/>
          <p:cNvSpPr/>
          <p:nvPr>
            <p:ph type="body" sz="quarter" idx="1"/>
          </p:nvPr>
        </p:nvSpPr>
        <p:spPr>
          <a:prstGeom prst="rect">
            <a:avLst/>
          </a:prstGeom>
        </p:spPr>
        <p:txBody>
          <a:bodyPr/>
          <a:lstStyle/>
          <a:p>
            <a:pPr/>
            <a:r>
              <a:t>Youth Ministry 1983-1996 (13 years) CC Costa Mesa, Calvary Affiliate in Napa</a:t>
            </a:r>
          </a:p>
          <a:p>
            <a:pPr/>
            <a:r>
              <a:t>Children’s Ministry 1997-2023 (26 years) CC Laguna Creek (near Sacramento)</a:t>
            </a:r>
          </a:p>
          <a:p>
            <a:pPr/>
            <a:r>
              <a:t>Medium size church (200-300 adults; 100-120 kids)</a:t>
            </a: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85" name="Shape 285"/>
          <p:cNvSpPr/>
          <p:nvPr>
            <p:ph type="sldImg"/>
          </p:nvPr>
        </p:nvSpPr>
        <p:spPr>
          <a:prstGeom prst="rect">
            <a:avLst/>
          </a:prstGeom>
        </p:spPr>
        <p:txBody>
          <a:bodyPr/>
          <a:lstStyle/>
          <a:p>
            <a:pPr/>
          </a:p>
        </p:txBody>
      </p:sp>
      <p:sp>
        <p:nvSpPr>
          <p:cNvPr id="286" name="Shape 286"/>
          <p:cNvSpPr/>
          <p:nvPr>
            <p:ph type="body" sz="quarter" idx="1"/>
          </p:nvPr>
        </p:nvSpPr>
        <p:spPr>
          <a:prstGeom prst="rect">
            <a:avLst/>
          </a:prstGeom>
        </p:spPr>
        <p:txBody>
          <a:bodyPr/>
          <a:lstStyle/>
          <a:p>
            <a:pPr/>
            <a:r>
              <a:t>This is the </a:t>
            </a:r>
            <a:r>
              <a:rPr b="1"/>
              <a:t>second greatest commandment</a:t>
            </a: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305" name="Shape 305"/>
          <p:cNvSpPr/>
          <p:nvPr>
            <p:ph type="sldImg"/>
          </p:nvPr>
        </p:nvSpPr>
        <p:spPr>
          <a:prstGeom prst="rect">
            <a:avLst/>
          </a:prstGeom>
        </p:spPr>
        <p:txBody>
          <a:bodyPr/>
          <a:lstStyle/>
          <a:p>
            <a:pPr/>
          </a:p>
        </p:txBody>
      </p:sp>
      <p:sp>
        <p:nvSpPr>
          <p:cNvPr id="306" name="Shape 306"/>
          <p:cNvSpPr/>
          <p:nvPr>
            <p:ph type="body" sz="quarter" idx="1"/>
          </p:nvPr>
        </p:nvSpPr>
        <p:spPr>
          <a:prstGeom prst="rect">
            <a:avLst/>
          </a:prstGeom>
        </p:spPr>
        <p:txBody>
          <a:bodyPr/>
          <a:lstStyle/>
          <a:p>
            <a:pPr/>
            <a:r>
              <a:t>Praying for the kids &amp; volunteers by name helps to remember them, think about them and make requests for them.</a:t>
            </a:r>
          </a:p>
          <a:p>
            <a:pPr/>
            <a:r>
              <a:t>Seek to find out who they are personally and build a relationship with them.</a:t>
            </a:r>
          </a:p>
          <a:p>
            <a:pPr/>
            <a:r>
              <a:t>God made each one uniquely and specifically.</a:t>
            </a: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311" name="Shape 311"/>
          <p:cNvSpPr/>
          <p:nvPr>
            <p:ph type="sldImg"/>
          </p:nvPr>
        </p:nvSpPr>
        <p:spPr>
          <a:prstGeom prst="rect">
            <a:avLst/>
          </a:prstGeom>
        </p:spPr>
        <p:txBody>
          <a:bodyPr/>
          <a:lstStyle/>
          <a:p>
            <a:pPr/>
          </a:p>
        </p:txBody>
      </p:sp>
      <p:sp>
        <p:nvSpPr>
          <p:cNvPr id="312" name="Shape 312"/>
          <p:cNvSpPr/>
          <p:nvPr>
            <p:ph type="body" sz="quarter" idx="1"/>
          </p:nvPr>
        </p:nvSpPr>
        <p:spPr>
          <a:prstGeom prst="rect">
            <a:avLst/>
          </a:prstGeom>
        </p:spPr>
        <p:txBody>
          <a:bodyPr/>
          <a:lstStyle/>
          <a:p>
            <a:pPr/>
            <a:r>
              <a:t>- Seeking the Lord, loving the Lord, loving others and the other principles that I am going to share is </a:t>
            </a:r>
            <a:r>
              <a:rPr b="1"/>
              <a:t>going to require</a:t>
            </a:r>
            <a:r>
              <a:t> power, gifting and direction that you don’t have naturally.</a:t>
            </a:r>
          </a:p>
          <a:p>
            <a:pPr/>
            <a:r>
              <a:t>- God gives us the </a:t>
            </a:r>
            <a:r>
              <a:rPr b="1"/>
              <a:t>Helper</a:t>
            </a:r>
            <a:r>
              <a:t> (Holy Spirit)</a:t>
            </a: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321" name="Shape 321"/>
          <p:cNvSpPr/>
          <p:nvPr>
            <p:ph type="sldImg"/>
          </p:nvPr>
        </p:nvSpPr>
        <p:spPr>
          <a:prstGeom prst="rect">
            <a:avLst/>
          </a:prstGeom>
        </p:spPr>
        <p:txBody>
          <a:bodyPr/>
          <a:lstStyle/>
          <a:p>
            <a:pPr/>
          </a:p>
        </p:txBody>
      </p:sp>
      <p:sp>
        <p:nvSpPr>
          <p:cNvPr id="322" name="Shape 322"/>
          <p:cNvSpPr/>
          <p:nvPr>
            <p:ph type="body" sz="quarter" idx="1"/>
          </p:nvPr>
        </p:nvSpPr>
        <p:spPr>
          <a:prstGeom prst="rect">
            <a:avLst/>
          </a:prstGeom>
        </p:spPr>
        <p:txBody>
          <a:bodyPr/>
          <a:lstStyle/>
          <a:p>
            <a:pPr/>
            <a:r>
              <a:rPr b="1"/>
              <a:t>Jesus placed importance</a:t>
            </a:r>
            <a:r>
              <a:t> on being filled with the Holy Spirit. “Don’t leave until you receive.”</a:t>
            </a: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331" name="Shape 331"/>
          <p:cNvSpPr/>
          <p:nvPr>
            <p:ph type="sldImg"/>
          </p:nvPr>
        </p:nvSpPr>
        <p:spPr>
          <a:prstGeom prst="rect">
            <a:avLst/>
          </a:prstGeom>
        </p:spPr>
        <p:txBody>
          <a:bodyPr/>
          <a:lstStyle/>
          <a:p>
            <a:pPr/>
          </a:p>
        </p:txBody>
      </p:sp>
      <p:sp>
        <p:nvSpPr>
          <p:cNvPr id="332" name="Shape 332"/>
          <p:cNvSpPr/>
          <p:nvPr>
            <p:ph type="body" sz="quarter" idx="1"/>
          </p:nvPr>
        </p:nvSpPr>
        <p:spPr>
          <a:prstGeom prst="rect">
            <a:avLst/>
          </a:prstGeom>
        </p:spPr>
        <p:txBody>
          <a:bodyPr/>
          <a:lstStyle/>
          <a:p>
            <a:pPr/>
            <a:r>
              <a:t>God </a:t>
            </a:r>
            <a:r>
              <a:rPr b="1"/>
              <a:t>gives</a:t>
            </a:r>
            <a:r>
              <a:t> the Holy Spirit if you </a:t>
            </a:r>
            <a:r>
              <a:rPr b="1"/>
              <a:t>ask</a:t>
            </a:r>
            <a:r>
              <a:t>.</a:t>
            </a:r>
          </a:p>
          <a:p>
            <a:pPr/>
            <a:r>
              <a:t>There is a step of your </a:t>
            </a:r>
            <a:r>
              <a:rPr b="1"/>
              <a:t>willingness and obedience</a:t>
            </a:r>
            <a:r>
              <a:t>.</a:t>
            </a: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337" name="Shape 337"/>
          <p:cNvSpPr/>
          <p:nvPr>
            <p:ph type="sldImg"/>
          </p:nvPr>
        </p:nvSpPr>
        <p:spPr>
          <a:prstGeom prst="rect">
            <a:avLst/>
          </a:prstGeom>
        </p:spPr>
        <p:txBody>
          <a:bodyPr/>
          <a:lstStyle/>
          <a:p>
            <a:pPr/>
          </a:p>
        </p:txBody>
      </p:sp>
      <p:sp>
        <p:nvSpPr>
          <p:cNvPr id="338" name="Shape 338"/>
          <p:cNvSpPr/>
          <p:nvPr>
            <p:ph type="body" sz="quarter" idx="1"/>
          </p:nvPr>
        </p:nvSpPr>
        <p:spPr>
          <a:prstGeom prst="rect">
            <a:avLst/>
          </a:prstGeom>
        </p:spPr>
        <p:txBody>
          <a:bodyPr/>
          <a:lstStyle/>
          <a:p>
            <a:pPr/>
            <a:r>
              <a:t>People are different.</a:t>
            </a:r>
          </a:p>
          <a:p>
            <a:pPr/>
            <a:r>
              <a:t>People have a flesh.</a:t>
            </a:r>
          </a:p>
          <a:p>
            <a:pPr/>
            <a:r>
              <a:t>We have an enemy that wants to divide us.</a:t>
            </a: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344" name="Shape 344"/>
          <p:cNvSpPr/>
          <p:nvPr>
            <p:ph type="sldImg"/>
          </p:nvPr>
        </p:nvSpPr>
        <p:spPr>
          <a:prstGeom prst="rect">
            <a:avLst/>
          </a:prstGeom>
        </p:spPr>
        <p:txBody>
          <a:bodyPr/>
          <a:lstStyle/>
          <a:p>
            <a:pPr/>
          </a:p>
        </p:txBody>
      </p:sp>
      <p:sp>
        <p:nvSpPr>
          <p:cNvPr id="345" name="Shape 345"/>
          <p:cNvSpPr/>
          <p:nvPr>
            <p:ph type="body" sz="quarter" idx="1"/>
          </p:nvPr>
        </p:nvSpPr>
        <p:spPr>
          <a:prstGeom prst="rect">
            <a:avLst/>
          </a:prstGeom>
        </p:spPr>
        <p:txBody>
          <a:bodyPr/>
          <a:lstStyle/>
          <a:p>
            <a:pPr/>
            <a:r>
              <a:t>- People are different.</a:t>
            </a:r>
          </a:p>
          <a:p>
            <a:pPr/>
            <a:r>
              <a:t>- People have a flesh.</a:t>
            </a:r>
          </a:p>
          <a:p>
            <a:pPr/>
            <a:r>
              <a:t>- We have an enemy that wants to divide us.</a:t>
            </a:r>
          </a:p>
          <a:p>
            <a:pPr/>
            <a:r>
              <a:t>- ENDEAVOR to keep the unity</a:t>
            </a: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353" name="Shape 353"/>
          <p:cNvSpPr/>
          <p:nvPr>
            <p:ph type="sldImg"/>
          </p:nvPr>
        </p:nvSpPr>
        <p:spPr>
          <a:prstGeom prst="rect">
            <a:avLst/>
          </a:prstGeom>
        </p:spPr>
        <p:txBody>
          <a:bodyPr/>
          <a:lstStyle/>
          <a:p>
            <a:pPr/>
          </a:p>
        </p:txBody>
      </p:sp>
      <p:sp>
        <p:nvSpPr>
          <p:cNvPr id="354" name="Shape 354"/>
          <p:cNvSpPr/>
          <p:nvPr>
            <p:ph type="body" sz="quarter" idx="1"/>
          </p:nvPr>
        </p:nvSpPr>
        <p:spPr>
          <a:prstGeom prst="rect">
            <a:avLst/>
          </a:prstGeom>
        </p:spPr>
        <p:txBody>
          <a:bodyPr/>
          <a:lstStyle/>
          <a:p>
            <a:pPr/>
            <a:r>
              <a:t>We can get judgmental.</a:t>
            </a:r>
          </a:p>
          <a:p>
            <a:pPr/>
            <a:r>
              <a:t>We can find fault in others.</a:t>
            </a:r>
          </a:p>
          <a:p>
            <a:pPr/>
            <a:r>
              <a:t>We may have expectations of people that may not be from Jesus.</a:t>
            </a:r>
          </a:p>
          <a:p>
            <a:pPr/>
            <a:r>
              <a:t>- ENDEAVOR to keep the unity</a:t>
            </a: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359" name="Shape 359"/>
          <p:cNvSpPr/>
          <p:nvPr>
            <p:ph type="sldImg"/>
          </p:nvPr>
        </p:nvSpPr>
        <p:spPr>
          <a:prstGeom prst="rect">
            <a:avLst/>
          </a:prstGeom>
        </p:spPr>
        <p:txBody>
          <a:bodyPr/>
          <a:lstStyle/>
          <a:p>
            <a:pPr/>
          </a:p>
        </p:txBody>
      </p:sp>
      <p:sp>
        <p:nvSpPr>
          <p:cNvPr id="360" name="Shape 360"/>
          <p:cNvSpPr/>
          <p:nvPr>
            <p:ph type="body" sz="quarter" idx="1"/>
          </p:nvPr>
        </p:nvSpPr>
        <p:spPr>
          <a:prstGeom prst="rect">
            <a:avLst/>
          </a:prstGeom>
        </p:spPr>
        <p:txBody>
          <a:bodyPr/>
          <a:lstStyle/>
          <a:p>
            <a:pPr/>
            <a:r>
              <a:t>Be careful what curriculum you select and use.</a:t>
            </a:r>
          </a:p>
          <a:p>
            <a:pPr/>
            <a:r>
              <a:t>Be careful what you emphasize.</a:t>
            </a:r>
          </a:p>
          <a:p>
            <a:pPr/>
            <a:r>
              <a:t>Maximize the time you have with the kids.</a:t>
            </a: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368" name="Shape 368"/>
          <p:cNvSpPr/>
          <p:nvPr>
            <p:ph type="sldImg"/>
          </p:nvPr>
        </p:nvSpPr>
        <p:spPr>
          <a:prstGeom prst="rect">
            <a:avLst/>
          </a:prstGeom>
        </p:spPr>
        <p:txBody>
          <a:bodyPr/>
          <a:lstStyle/>
          <a:p>
            <a:pPr/>
          </a:p>
        </p:txBody>
      </p:sp>
      <p:sp>
        <p:nvSpPr>
          <p:cNvPr id="369" name="Shape 369"/>
          <p:cNvSpPr/>
          <p:nvPr>
            <p:ph type="body" sz="quarter" idx="1"/>
          </p:nvPr>
        </p:nvSpPr>
        <p:spPr>
          <a:prstGeom prst="rect">
            <a:avLst/>
          </a:prstGeom>
        </p:spPr>
        <p:txBody>
          <a:bodyPr/>
          <a:lstStyle/>
          <a:p>
            <a:pPr/>
            <a:r>
              <a:t>Be careful what curriculum you select and use.</a:t>
            </a:r>
          </a:p>
          <a:p>
            <a:pPr/>
            <a:r>
              <a:t>Be careful what you emphasize.</a:t>
            </a:r>
          </a:p>
          <a:p>
            <a:pPr/>
            <a:r>
              <a:t>Maximize the time you have with the kids.</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02" name="Shape 202"/>
          <p:cNvSpPr/>
          <p:nvPr>
            <p:ph type="sldImg"/>
          </p:nvPr>
        </p:nvSpPr>
        <p:spPr>
          <a:prstGeom prst="rect">
            <a:avLst/>
          </a:prstGeom>
        </p:spPr>
        <p:txBody>
          <a:bodyPr/>
          <a:lstStyle/>
          <a:p>
            <a:pPr/>
          </a:p>
        </p:txBody>
      </p:sp>
      <p:sp>
        <p:nvSpPr>
          <p:cNvPr id="203" name="Shape 203"/>
          <p:cNvSpPr/>
          <p:nvPr>
            <p:ph type="body" sz="quarter" idx="1"/>
          </p:nvPr>
        </p:nvSpPr>
        <p:spPr>
          <a:prstGeom prst="rect">
            <a:avLst/>
          </a:prstGeom>
        </p:spPr>
        <p:txBody>
          <a:bodyPr/>
          <a:lstStyle/>
          <a:p>
            <a:pPr>
              <a:defRPr sz="1900"/>
            </a:pPr>
            <a:r>
              <a:t>God chooses people to serve Him (examples: Moses, Joshua, Ezra, Nehemiah, Esther, Mary, Paul…)</a:t>
            </a:r>
          </a:p>
          <a:p>
            <a:pPr>
              <a:defRPr sz="1900"/>
            </a:pPr>
            <a:r>
              <a:t>It will seem overwhelming</a:t>
            </a:r>
          </a:p>
          <a:p>
            <a:pPr>
              <a:defRPr sz="1900"/>
            </a:pPr>
            <a:r>
              <a:t>God’s ways are not our ways</a:t>
            </a:r>
          </a:p>
          <a:p>
            <a:pPr>
              <a:defRPr sz="1900"/>
            </a:pPr>
            <a:r>
              <a:t>God uses the foolish things of the world to confound the wise (1Corinthians 1:27)</a:t>
            </a:r>
          </a:p>
          <a:p>
            <a:pPr>
              <a:defRPr sz="1900"/>
            </a:pPr>
            <a:r>
              <a:t>God is also doing a work in us</a:t>
            </a: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377" name="Shape 377"/>
          <p:cNvSpPr/>
          <p:nvPr>
            <p:ph type="sldImg"/>
          </p:nvPr>
        </p:nvSpPr>
        <p:spPr>
          <a:prstGeom prst="rect">
            <a:avLst/>
          </a:prstGeom>
        </p:spPr>
        <p:txBody>
          <a:bodyPr/>
          <a:lstStyle/>
          <a:p>
            <a:pPr/>
          </a:p>
        </p:txBody>
      </p:sp>
      <p:sp>
        <p:nvSpPr>
          <p:cNvPr id="378" name="Shape 378"/>
          <p:cNvSpPr/>
          <p:nvPr>
            <p:ph type="body" sz="quarter" idx="1"/>
          </p:nvPr>
        </p:nvSpPr>
        <p:spPr>
          <a:prstGeom prst="rect">
            <a:avLst/>
          </a:prstGeom>
        </p:spPr>
        <p:txBody>
          <a:bodyPr/>
          <a:lstStyle/>
          <a:p>
            <a:pPr/>
            <a:r>
              <a:t>Important to </a:t>
            </a:r>
            <a:r>
              <a:rPr b="1"/>
              <a:t>share God’s word with the Holy Spirit leading and power</a:t>
            </a:r>
            <a:r>
              <a:t>.</a:t>
            </a:r>
          </a:p>
          <a:p>
            <a:pPr/>
            <a:r>
              <a:t>Teaching can become mechanical and done in our own energy.</a:t>
            </a:r>
          </a:p>
          <a:p>
            <a:pPr/>
            <a:r>
              <a:t>Be sensitive the God’s Spirit when </a:t>
            </a:r>
            <a:r>
              <a:rPr u="sng"/>
              <a:t>preparing</a:t>
            </a:r>
            <a:r>
              <a:t> and </a:t>
            </a:r>
            <a:r>
              <a:rPr u="sng"/>
              <a:t>sharing</a:t>
            </a:r>
            <a:r>
              <a:t> God’s word.</a:t>
            </a: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383" name="Shape 383"/>
          <p:cNvSpPr/>
          <p:nvPr>
            <p:ph type="sldImg"/>
          </p:nvPr>
        </p:nvSpPr>
        <p:spPr>
          <a:prstGeom prst="rect">
            <a:avLst/>
          </a:prstGeom>
        </p:spPr>
        <p:txBody>
          <a:bodyPr/>
          <a:lstStyle/>
          <a:p>
            <a:pPr/>
          </a:p>
        </p:txBody>
      </p:sp>
      <p:sp>
        <p:nvSpPr>
          <p:cNvPr id="384" name="Shape 384"/>
          <p:cNvSpPr/>
          <p:nvPr>
            <p:ph type="body" sz="quarter" idx="1"/>
          </p:nvPr>
        </p:nvSpPr>
        <p:spPr>
          <a:prstGeom prst="rect">
            <a:avLst/>
          </a:prstGeom>
        </p:spPr>
        <p:txBody>
          <a:bodyPr/>
          <a:lstStyle/>
          <a:p>
            <a:pPr/>
            <a:r>
              <a:t>Lots of things that could be emphasized. (service, bible memory, following rules, good works, evangelism, activities, fun, entertainment)</a:t>
            </a: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390" name="Shape 390"/>
          <p:cNvSpPr/>
          <p:nvPr>
            <p:ph type="sldImg"/>
          </p:nvPr>
        </p:nvSpPr>
        <p:spPr>
          <a:prstGeom prst="rect">
            <a:avLst/>
          </a:prstGeom>
        </p:spPr>
        <p:txBody>
          <a:bodyPr/>
          <a:lstStyle/>
          <a:p>
            <a:pPr/>
          </a:p>
        </p:txBody>
      </p:sp>
      <p:sp>
        <p:nvSpPr>
          <p:cNvPr id="391" name="Shape 391"/>
          <p:cNvSpPr/>
          <p:nvPr>
            <p:ph type="body" sz="quarter" idx="1"/>
          </p:nvPr>
        </p:nvSpPr>
        <p:spPr>
          <a:prstGeom prst="rect">
            <a:avLst/>
          </a:prstGeom>
        </p:spPr>
        <p:txBody>
          <a:bodyPr/>
          <a:lstStyle/>
          <a:p>
            <a:pPr/>
            <a:r>
              <a:t>Lots of things that could be emphasized. (service, bible memory, following rules, good works, evangelism, activities, fun, entertainment)</a:t>
            </a: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397" name="Shape 397"/>
          <p:cNvSpPr/>
          <p:nvPr>
            <p:ph type="sldImg"/>
          </p:nvPr>
        </p:nvSpPr>
        <p:spPr>
          <a:prstGeom prst="rect">
            <a:avLst/>
          </a:prstGeom>
        </p:spPr>
        <p:txBody>
          <a:bodyPr/>
          <a:lstStyle/>
          <a:p>
            <a:pPr/>
          </a:p>
        </p:txBody>
      </p:sp>
      <p:sp>
        <p:nvSpPr>
          <p:cNvPr id="398" name="Shape 398"/>
          <p:cNvSpPr/>
          <p:nvPr>
            <p:ph type="body" sz="quarter" idx="1"/>
          </p:nvPr>
        </p:nvSpPr>
        <p:spPr>
          <a:prstGeom prst="rect">
            <a:avLst/>
          </a:prstGeom>
        </p:spPr>
        <p:txBody>
          <a:bodyPr/>
          <a:lstStyle/>
          <a:p>
            <a:pPr/>
            <a:r>
              <a:t>Lots of things that could be emphasized. (service, bible memory, following rules, good works, evangelism, activities, fun, entertainment)</a:t>
            </a: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403" name="Shape 403"/>
          <p:cNvSpPr/>
          <p:nvPr>
            <p:ph type="sldImg"/>
          </p:nvPr>
        </p:nvSpPr>
        <p:spPr>
          <a:prstGeom prst="rect">
            <a:avLst/>
          </a:prstGeom>
        </p:spPr>
        <p:txBody>
          <a:bodyPr/>
          <a:lstStyle/>
          <a:p>
            <a:pPr/>
          </a:p>
        </p:txBody>
      </p:sp>
      <p:sp>
        <p:nvSpPr>
          <p:cNvPr id="404" name="Shape 404"/>
          <p:cNvSpPr/>
          <p:nvPr>
            <p:ph type="body" sz="quarter" idx="1"/>
          </p:nvPr>
        </p:nvSpPr>
        <p:spPr>
          <a:prstGeom prst="rect">
            <a:avLst/>
          </a:prstGeom>
        </p:spPr>
        <p:txBody>
          <a:bodyPr/>
          <a:lstStyle/>
          <a:p>
            <a:pPr/>
            <a:r>
              <a:t>Structure should follow need.</a:t>
            </a:r>
          </a:p>
          <a:p>
            <a:pPr/>
            <a:r>
              <a:t>Structure should be lead by the Spirit.</a:t>
            </a:r>
          </a:p>
          <a:p>
            <a:pPr/>
            <a:r>
              <a:t>Structure should be flexible.</a:t>
            </a: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410" name="Shape 410"/>
          <p:cNvSpPr/>
          <p:nvPr>
            <p:ph type="sldImg"/>
          </p:nvPr>
        </p:nvSpPr>
        <p:spPr>
          <a:prstGeom prst="rect">
            <a:avLst/>
          </a:prstGeom>
        </p:spPr>
        <p:txBody>
          <a:bodyPr/>
          <a:lstStyle/>
          <a:p>
            <a:pPr/>
          </a:p>
        </p:txBody>
      </p:sp>
      <p:sp>
        <p:nvSpPr>
          <p:cNvPr id="411" name="Shape 411"/>
          <p:cNvSpPr/>
          <p:nvPr>
            <p:ph type="body" sz="quarter" idx="1"/>
          </p:nvPr>
        </p:nvSpPr>
        <p:spPr>
          <a:prstGeom prst="rect">
            <a:avLst/>
          </a:prstGeom>
        </p:spPr>
        <p:txBody>
          <a:bodyPr/>
          <a:lstStyle/>
          <a:p>
            <a:pPr/>
            <a:r>
              <a:t>Structure should follow need.</a:t>
            </a:r>
          </a:p>
          <a:p>
            <a:pPr/>
            <a:r>
              <a:t>Structure should be lead by the Spirit.</a:t>
            </a:r>
          </a:p>
          <a:p>
            <a:pPr/>
            <a:r>
              <a:t>Structure should be flexible.</a:t>
            </a: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417" name="Shape 417"/>
          <p:cNvSpPr/>
          <p:nvPr>
            <p:ph type="sldImg"/>
          </p:nvPr>
        </p:nvSpPr>
        <p:spPr>
          <a:prstGeom prst="rect">
            <a:avLst/>
          </a:prstGeom>
        </p:spPr>
        <p:txBody>
          <a:bodyPr/>
          <a:lstStyle/>
          <a:p>
            <a:pPr/>
          </a:p>
        </p:txBody>
      </p:sp>
      <p:sp>
        <p:nvSpPr>
          <p:cNvPr id="418" name="Shape 418"/>
          <p:cNvSpPr/>
          <p:nvPr>
            <p:ph type="body" sz="quarter" idx="1"/>
          </p:nvPr>
        </p:nvSpPr>
        <p:spPr>
          <a:prstGeom prst="rect">
            <a:avLst/>
          </a:prstGeom>
        </p:spPr>
        <p:txBody>
          <a:bodyPr/>
          <a:lstStyle/>
          <a:p>
            <a:pPr/>
            <a:r>
              <a:t>Structure should follow need.</a:t>
            </a:r>
          </a:p>
          <a:p>
            <a:pPr/>
            <a:r>
              <a:t>Structure should be lead by the Spirit.</a:t>
            </a:r>
          </a:p>
          <a:p>
            <a:pPr/>
            <a:r>
              <a:t>Structure should be flexible.</a:t>
            </a: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424" name="Shape 424"/>
          <p:cNvSpPr/>
          <p:nvPr>
            <p:ph type="sldImg"/>
          </p:nvPr>
        </p:nvSpPr>
        <p:spPr>
          <a:prstGeom prst="rect">
            <a:avLst/>
          </a:prstGeom>
        </p:spPr>
        <p:txBody>
          <a:bodyPr/>
          <a:lstStyle/>
          <a:p>
            <a:pPr/>
          </a:p>
        </p:txBody>
      </p:sp>
      <p:sp>
        <p:nvSpPr>
          <p:cNvPr id="425" name="Shape 425"/>
          <p:cNvSpPr/>
          <p:nvPr>
            <p:ph type="body" sz="quarter" idx="1"/>
          </p:nvPr>
        </p:nvSpPr>
        <p:spPr>
          <a:prstGeom prst="rect">
            <a:avLst/>
          </a:prstGeom>
        </p:spPr>
        <p:txBody>
          <a:bodyPr/>
          <a:lstStyle/>
          <a:p>
            <a:pPr/>
            <a:r>
              <a:t>Structure should follow need.</a:t>
            </a:r>
          </a:p>
          <a:p>
            <a:pPr/>
            <a:r>
              <a:t>Structure should be lead by the Spirit.</a:t>
            </a:r>
          </a:p>
          <a:p>
            <a:pPr/>
            <a:r>
              <a:t>Structure should be flexible.</a:t>
            </a: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436" name="Shape 436"/>
          <p:cNvSpPr/>
          <p:nvPr>
            <p:ph type="sldImg"/>
          </p:nvPr>
        </p:nvSpPr>
        <p:spPr>
          <a:prstGeom prst="rect">
            <a:avLst/>
          </a:prstGeom>
        </p:spPr>
        <p:txBody>
          <a:bodyPr/>
          <a:lstStyle/>
          <a:p>
            <a:pPr/>
          </a:p>
        </p:txBody>
      </p:sp>
      <p:sp>
        <p:nvSpPr>
          <p:cNvPr id="437" name="Shape 437"/>
          <p:cNvSpPr/>
          <p:nvPr>
            <p:ph type="body" sz="quarter" idx="1"/>
          </p:nvPr>
        </p:nvSpPr>
        <p:spPr>
          <a:prstGeom prst="rect">
            <a:avLst/>
          </a:prstGeom>
        </p:spPr>
        <p:txBody>
          <a:bodyPr/>
          <a:lstStyle/>
          <a:p>
            <a:pPr/>
            <a:r>
              <a:t>Child Safety training, safety procedures/policies, communication, commitment</a:t>
            </a: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447" name="Shape 447"/>
          <p:cNvSpPr/>
          <p:nvPr>
            <p:ph type="sldImg"/>
          </p:nvPr>
        </p:nvSpPr>
        <p:spPr>
          <a:prstGeom prst="rect">
            <a:avLst/>
          </a:prstGeom>
        </p:spPr>
        <p:txBody>
          <a:bodyPr/>
          <a:lstStyle/>
          <a:p>
            <a:pPr/>
          </a:p>
        </p:txBody>
      </p:sp>
      <p:sp>
        <p:nvSpPr>
          <p:cNvPr id="448" name="Shape 448"/>
          <p:cNvSpPr/>
          <p:nvPr>
            <p:ph type="body" sz="quarter" idx="1"/>
          </p:nvPr>
        </p:nvSpPr>
        <p:spPr>
          <a:prstGeom prst="rect">
            <a:avLst/>
          </a:prstGeom>
        </p:spPr>
        <p:txBody>
          <a:bodyPr/>
          <a:lstStyle/>
          <a:p>
            <a:pPr/>
            <a:r>
              <a:t>Child Safety training, safety procedures/policies, communication, commitment</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12" name="Shape 212"/>
          <p:cNvSpPr/>
          <p:nvPr>
            <p:ph type="sldImg"/>
          </p:nvPr>
        </p:nvSpPr>
        <p:spPr>
          <a:prstGeom prst="rect">
            <a:avLst/>
          </a:prstGeom>
        </p:spPr>
        <p:txBody>
          <a:bodyPr/>
          <a:lstStyle/>
          <a:p>
            <a:pPr/>
          </a:p>
        </p:txBody>
      </p:sp>
      <p:sp>
        <p:nvSpPr>
          <p:cNvPr id="213" name="Shape 213"/>
          <p:cNvSpPr/>
          <p:nvPr>
            <p:ph type="body" sz="quarter" idx="1"/>
          </p:nvPr>
        </p:nvSpPr>
        <p:spPr>
          <a:prstGeom prst="rect">
            <a:avLst/>
          </a:prstGeom>
        </p:spPr>
        <p:txBody>
          <a:bodyPr/>
          <a:lstStyle/>
          <a:p>
            <a:pPr>
              <a:defRPr sz="1900"/>
            </a:pPr>
            <a:r>
              <a:t>God chooses people to serve Him (examples: Moses, Joshua, Ezra, Nehemiah, Esther, Mary, Paul…)</a:t>
            </a:r>
          </a:p>
          <a:p>
            <a:pPr>
              <a:defRPr sz="1900"/>
            </a:pPr>
            <a:r>
              <a:t>It will seem overwhelming</a:t>
            </a:r>
          </a:p>
          <a:p>
            <a:pPr>
              <a:defRPr sz="1900"/>
            </a:pPr>
            <a:r>
              <a:t>God’s ways are not our ways</a:t>
            </a:r>
          </a:p>
          <a:p>
            <a:pPr>
              <a:defRPr sz="1900"/>
            </a:pPr>
            <a:r>
              <a:t>God uses the foolish things of the world to confound the wise (1Corinthians 1:27)</a:t>
            </a:r>
          </a:p>
          <a:p>
            <a:pPr>
              <a:defRPr sz="1900"/>
            </a:pPr>
            <a:r>
              <a:t>God is also doing a work in us</a:t>
            </a: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453" name="Shape 453"/>
          <p:cNvSpPr/>
          <p:nvPr>
            <p:ph type="sldImg"/>
          </p:nvPr>
        </p:nvSpPr>
        <p:spPr>
          <a:prstGeom prst="rect">
            <a:avLst/>
          </a:prstGeom>
        </p:spPr>
        <p:txBody>
          <a:bodyPr/>
          <a:lstStyle/>
          <a:p>
            <a:pPr/>
          </a:p>
        </p:txBody>
      </p:sp>
      <p:sp>
        <p:nvSpPr>
          <p:cNvPr id="454" name="Shape 454"/>
          <p:cNvSpPr/>
          <p:nvPr>
            <p:ph type="body" sz="quarter" idx="1"/>
          </p:nvPr>
        </p:nvSpPr>
        <p:spPr>
          <a:prstGeom prst="rect">
            <a:avLst/>
          </a:prstGeom>
        </p:spPr>
        <p:txBody>
          <a:bodyPr/>
          <a:lstStyle/>
          <a:p>
            <a:pPr/>
            <a:r>
              <a:t>MODEL: God is a communicator</a:t>
            </a:r>
          </a:p>
          <a:p>
            <a:pPr/>
            <a:r>
              <a:t>CONTENT: Policies, procedures, schedules, training, devotions, encouragement, correction, remind/refresh</a:t>
            </a:r>
          </a:p>
          <a:p>
            <a:pPr/>
            <a:r>
              <a:t>METHODS: Various methods (text, email, phone, video, website, google calendars…)</a:t>
            </a: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462" name="Shape 462"/>
          <p:cNvSpPr/>
          <p:nvPr>
            <p:ph type="sldImg"/>
          </p:nvPr>
        </p:nvSpPr>
        <p:spPr>
          <a:prstGeom prst="rect">
            <a:avLst/>
          </a:prstGeom>
        </p:spPr>
        <p:txBody>
          <a:bodyPr/>
          <a:lstStyle/>
          <a:p>
            <a:pPr/>
          </a:p>
        </p:txBody>
      </p:sp>
      <p:sp>
        <p:nvSpPr>
          <p:cNvPr id="463" name="Shape 463"/>
          <p:cNvSpPr/>
          <p:nvPr>
            <p:ph type="body" sz="quarter" idx="1"/>
          </p:nvPr>
        </p:nvSpPr>
        <p:spPr>
          <a:prstGeom prst="rect">
            <a:avLst/>
          </a:prstGeom>
        </p:spPr>
        <p:txBody>
          <a:bodyPr/>
          <a:lstStyle/>
          <a:p>
            <a:pPr/>
            <a:r>
              <a:t>MODEL: God is a communicator</a:t>
            </a:r>
          </a:p>
          <a:p>
            <a:pPr/>
            <a:r>
              <a:t>CONTENT: Policies, procedures, schedules, training, devotions, encouragement, correction, remind/refresh</a:t>
            </a:r>
          </a:p>
          <a:p>
            <a:pPr/>
            <a:r>
              <a:t>METHODS: Various methods (text, email, phone, video, website, google calendars…)</a:t>
            </a: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471" name="Shape 471"/>
          <p:cNvSpPr/>
          <p:nvPr>
            <p:ph type="sldImg"/>
          </p:nvPr>
        </p:nvSpPr>
        <p:spPr>
          <a:prstGeom prst="rect">
            <a:avLst/>
          </a:prstGeom>
        </p:spPr>
        <p:txBody>
          <a:bodyPr/>
          <a:lstStyle/>
          <a:p>
            <a:pPr/>
          </a:p>
        </p:txBody>
      </p:sp>
      <p:sp>
        <p:nvSpPr>
          <p:cNvPr id="472" name="Shape 472"/>
          <p:cNvSpPr/>
          <p:nvPr>
            <p:ph type="body" sz="quarter" idx="1"/>
          </p:nvPr>
        </p:nvSpPr>
        <p:spPr>
          <a:prstGeom prst="rect">
            <a:avLst/>
          </a:prstGeom>
        </p:spPr>
        <p:txBody>
          <a:bodyPr/>
          <a:lstStyle/>
          <a:p>
            <a:pPr/>
            <a:r>
              <a:t>MODEL: God is a communicator</a:t>
            </a:r>
          </a:p>
          <a:p>
            <a:pPr/>
            <a:r>
              <a:t>CONTENT: Policies, procedures, schedules, training, devotions, encouragement, correction, remind/refresh</a:t>
            </a:r>
          </a:p>
          <a:p>
            <a:pPr/>
            <a:r>
              <a:t>METHODS: Various methods (text, email, phone, video, website, google calendars…)</a:t>
            </a: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477" name="Shape 477"/>
          <p:cNvSpPr/>
          <p:nvPr>
            <p:ph type="sldImg"/>
          </p:nvPr>
        </p:nvSpPr>
        <p:spPr>
          <a:prstGeom prst="rect">
            <a:avLst/>
          </a:prstGeom>
        </p:spPr>
        <p:txBody>
          <a:bodyPr/>
          <a:lstStyle/>
          <a:p>
            <a:pPr/>
          </a:p>
        </p:txBody>
      </p:sp>
      <p:sp>
        <p:nvSpPr>
          <p:cNvPr id="478" name="Shape 478"/>
          <p:cNvSpPr/>
          <p:nvPr>
            <p:ph type="body" sz="quarter" idx="1"/>
          </p:nvPr>
        </p:nvSpPr>
        <p:spPr>
          <a:prstGeom prst="rect">
            <a:avLst/>
          </a:prstGeom>
        </p:spPr>
        <p:txBody>
          <a:bodyPr/>
          <a:lstStyle/>
          <a:p>
            <a:pPr/>
            <a:r>
              <a:t>Child Safety training, safety procedures/policies, communication, commitment</a:t>
            </a: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484" name="Shape 484"/>
          <p:cNvSpPr/>
          <p:nvPr>
            <p:ph type="sldImg"/>
          </p:nvPr>
        </p:nvSpPr>
        <p:spPr>
          <a:prstGeom prst="rect">
            <a:avLst/>
          </a:prstGeom>
        </p:spPr>
        <p:txBody>
          <a:bodyPr/>
          <a:lstStyle/>
          <a:p>
            <a:pPr/>
          </a:p>
        </p:txBody>
      </p:sp>
      <p:sp>
        <p:nvSpPr>
          <p:cNvPr id="485" name="Shape 485"/>
          <p:cNvSpPr/>
          <p:nvPr>
            <p:ph type="body" sz="quarter" idx="1"/>
          </p:nvPr>
        </p:nvSpPr>
        <p:spPr>
          <a:prstGeom prst="rect">
            <a:avLst/>
          </a:prstGeom>
        </p:spPr>
        <p:txBody>
          <a:bodyPr/>
          <a:lstStyle/>
          <a:p>
            <a:pPr/>
            <a:r>
              <a:t>Child Safety training, safety procedures/policies, communication, commitment</a:t>
            </a:r>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491" name="Shape 491"/>
          <p:cNvSpPr/>
          <p:nvPr>
            <p:ph type="sldImg"/>
          </p:nvPr>
        </p:nvSpPr>
        <p:spPr>
          <a:prstGeom prst="rect">
            <a:avLst/>
          </a:prstGeom>
        </p:spPr>
        <p:txBody>
          <a:bodyPr/>
          <a:lstStyle/>
          <a:p>
            <a:pPr/>
          </a:p>
        </p:txBody>
      </p:sp>
      <p:sp>
        <p:nvSpPr>
          <p:cNvPr id="492" name="Shape 492"/>
          <p:cNvSpPr/>
          <p:nvPr>
            <p:ph type="body" sz="quarter" idx="1"/>
          </p:nvPr>
        </p:nvSpPr>
        <p:spPr>
          <a:prstGeom prst="rect">
            <a:avLst/>
          </a:prstGeom>
        </p:spPr>
        <p:txBody>
          <a:bodyPr/>
          <a:lstStyle/>
          <a:p>
            <a:pPr/>
            <a:r>
              <a:t>Child Safety training, safety procedures/policies, communication, commitment</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22" name="Shape 222"/>
          <p:cNvSpPr/>
          <p:nvPr>
            <p:ph type="sldImg"/>
          </p:nvPr>
        </p:nvSpPr>
        <p:spPr>
          <a:prstGeom prst="rect">
            <a:avLst/>
          </a:prstGeom>
        </p:spPr>
        <p:txBody>
          <a:bodyPr/>
          <a:lstStyle/>
          <a:p>
            <a:pPr/>
          </a:p>
        </p:txBody>
      </p:sp>
      <p:sp>
        <p:nvSpPr>
          <p:cNvPr id="223" name="Shape 223"/>
          <p:cNvSpPr/>
          <p:nvPr>
            <p:ph type="body" sz="quarter" idx="1"/>
          </p:nvPr>
        </p:nvSpPr>
        <p:spPr>
          <a:prstGeom prst="rect">
            <a:avLst/>
          </a:prstGeom>
        </p:spPr>
        <p:txBody>
          <a:bodyPr/>
          <a:lstStyle/>
          <a:p>
            <a:pPr>
              <a:defRPr sz="1900"/>
            </a:pPr>
            <a:r>
              <a:t>God chooses people to serve Him (examples: Moses, Joshua, Ezra, Nehemiah, Esther, Mary, Paul…)</a:t>
            </a:r>
          </a:p>
          <a:p>
            <a:pPr>
              <a:defRPr sz="1900"/>
            </a:pPr>
            <a:r>
              <a:t>It will seem overwhelming</a:t>
            </a:r>
          </a:p>
          <a:p>
            <a:pPr>
              <a:defRPr sz="1900"/>
            </a:pPr>
            <a:r>
              <a:t>God’s ways are not our ways</a:t>
            </a:r>
          </a:p>
          <a:p>
            <a:pPr>
              <a:defRPr sz="1900"/>
            </a:pPr>
            <a:r>
              <a:t>God uses the foolish things of the world to confound the wise (1Corinthians 1:27)</a:t>
            </a:r>
          </a:p>
          <a:p>
            <a:pPr>
              <a:defRPr sz="1900"/>
            </a:pPr>
            <a:r>
              <a:t>God is also doing a work in us</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30" name="Shape 230"/>
          <p:cNvSpPr/>
          <p:nvPr>
            <p:ph type="sldImg"/>
          </p:nvPr>
        </p:nvSpPr>
        <p:spPr>
          <a:prstGeom prst="rect">
            <a:avLst/>
          </a:prstGeom>
        </p:spPr>
        <p:txBody>
          <a:bodyPr/>
          <a:lstStyle/>
          <a:p>
            <a:pPr/>
          </a:p>
        </p:txBody>
      </p:sp>
      <p:sp>
        <p:nvSpPr>
          <p:cNvPr id="231" name="Shape 231"/>
          <p:cNvSpPr/>
          <p:nvPr>
            <p:ph type="body" sz="quarter" idx="1"/>
          </p:nvPr>
        </p:nvSpPr>
        <p:spPr>
          <a:prstGeom prst="rect">
            <a:avLst/>
          </a:prstGeom>
        </p:spPr>
        <p:txBody>
          <a:bodyPr/>
          <a:lstStyle/>
          <a:p>
            <a:pPr/>
            <a:r>
              <a:t>This is always the best place to start. PRAY ABOUT EVERYTHING!</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50" name="Shape 250"/>
          <p:cNvSpPr/>
          <p:nvPr>
            <p:ph type="sldImg"/>
          </p:nvPr>
        </p:nvSpPr>
        <p:spPr>
          <a:prstGeom prst="rect">
            <a:avLst/>
          </a:prstGeom>
        </p:spPr>
        <p:txBody>
          <a:bodyPr/>
          <a:lstStyle/>
          <a:p>
            <a:pPr/>
          </a:p>
        </p:txBody>
      </p:sp>
      <p:sp>
        <p:nvSpPr>
          <p:cNvPr id="251" name="Shape 251"/>
          <p:cNvSpPr/>
          <p:nvPr>
            <p:ph type="body" sz="quarter" idx="1"/>
          </p:nvPr>
        </p:nvSpPr>
        <p:spPr>
          <a:prstGeom prst="rect">
            <a:avLst/>
          </a:prstGeom>
        </p:spPr>
        <p:txBody>
          <a:bodyPr/>
          <a:lstStyle/>
          <a:p>
            <a:pPr/>
            <a:r>
              <a:t>The </a:t>
            </a:r>
            <a:r>
              <a:rPr b="1"/>
              <a:t>motivation</a:t>
            </a:r>
            <a:r>
              <a:t> for leading a Children’s Ministry is because you love Jesus.</a:t>
            </a:r>
          </a:p>
          <a:p>
            <a:pPr/>
            <a:r>
              <a:t>It is the </a:t>
            </a:r>
            <a:r>
              <a:rPr b="1"/>
              <a:t>greatest commandment</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59" name="Shape 259"/>
          <p:cNvSpPr/>
          <p:nvPr>
            <p:ph type="sldImg"/>
          </p:nvPr>
        </p:nvSpPr>
        <p:spPr>
          <a:prstGeom prst="rect">
            <a:avLst/>
          </a:prstGeom>
        </p:spPr>
        <p:txBody>
          <a:bodyPr/>
          <a:lstStyle/>
          <a:p>
            <a:pPr/>
          </a:p>
        </p:txBody>
      </p:sp>
      <p:sp>
        <p:nvSpPr>
          <p:cNvPr id="260" name="Shape 260"/>
          <p:cNvSpPr/>
          <p:nvPr>
            <p:ph type="body" sz="quarter" idx="1"/>
          </p:nvPr>
        </p:nvSpPr>
        <p:spPr>
          <a:prstGeom prst="rect">
            <a:avLst/>
          </a:prstGeom>
        </p:spPr>
        <p:txBody>
          <a:bodyPr/>
          <a:lstStyle/>
          <a:p>
            <a:pPr/>
            <a:r>
              <a:t>The </a:t>
            </a:r>
            <a:r>
              <a:rPr b="1"/>
              <a:t>motivation</a:t>
            </a:r>
            <a:r>
              <a:t> for leading a Children’s Ministry is because you love Jesus.</a:t>
            </a:r>
          </a:p>
          <a:p>
            <a:pPr/>
            <a:r>
              <a:t>It is the </a:t>
            </a:r>
            <a:r>
              <a:rPr b="1"/>
              <a:t>greatest commandment</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68" name="Shape 268"/>
          <p:cNvSpPr/>
          <p:nvPr>
            <p:ph type="sldImg"/>
          </p:nvPr>
        </p:nvSpPr>
        <p:spPr>
          <a:prstGeom prst="rect">
            <a:avLst/>
          </a:prstGeom>
        </p:spPr>
        <p:txBody>
          <a:bodyPr/>
          <a:lstStyle/>
          <a:p>
            <a:pPr/>
          </a:p>
        </p:txBody>
      </p:sp>
      <p:sp>
        <p:nvSpPr>
          <p:cNvPr id="269" name="Shape 269"/>
          <p:cNvSpPr/>
          <p:nvPr>
            <p:ph type="body" sz="quarter" idx="1"/>
          </p:nvPr>
        </p:nvSpPr>
        <p:spPr>
          <a:prstGeom prst="rect">
            <a:avLst/>
          </a:prstGeom>
        </p:spPr>
        <p:txBody>
          <a:bodyPr/>
          <a:lstStyle/>
          <a:p>
            <a:pPr/>
            <a:r>
              <a:t>The </a:t>
            </a:r>
            <a:r>
              <a:rPr b="1"/>
              <a:t>motivation</a:t>
            </a:r>
            <a:r>
              <a:t> for leading a Children’s Ministry is because you love Jesus.</a:t>
            </a:r>
          </a:p>
          <a:p>
            <a:pPr/>
            <a:r>
              <a:t>It is the </a:t>
            </a:r>
            <a:r>
              <a:rPr b="1"/>
              <a:t>greatest commandment</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79" name="Shape 279"/>
          <p:cNvSpPr/>
          <p:nvPr>
            <p:ph type="sldImg"/>
          </p:nvPr>
        </p:nvSpPr>
        <p:spPr>
          <a:prstGeom prst="rect">
            <a:avLst/>
          </a:prstGeom>
        </p:spPr>
        <p:txBody>
          <a:bodyPr/>
          <a:lstStyle/>
          <a:p>
            <a:pPr/>
          </a:p>
        </p:txBody>
      </p:sp>
      <p:sp>
        <p:nvSpPr>
          <p:cNvPr id="280" name="Shape 280"/>
          <p:cNvSpPr/>
          <p:nvPr>
            <p:ph type="body" sz="quarter" idx="1"/>
          </p:nvPr>
        </p:nvSpPr>
        <p:spPr>
          <a:prstGeom prst="rect">
            <a:avLst/>
          </a:prstGeom>
        </p:spPr>
        <p:txBody>
          <a:bodyPr/>
          <a:lstStyle/>
          <a:p>
            <a:pPr/>
            <a:r>
              <a:t>The </a:t>
            </a:r>
            <a:r>
              <a:rPr b="1"/>
              <a:t>motivation</a:t>
            </a:r>
            <a:r>
              <a:t> for leading a Children’s Ministry is because you love Jesus.</a:t>
            </a:r>
          </a:p>
          <a:p>
            <a:pPr/>
            <a:r>
              <a:t>It is the </a:t>
            </a:r>
            <a:r>
              <a:rPr b="1"/>
              <a:t>greatest commandment</a:t>
            </a:r>
          </a:p>
        </p:txBody>
      </p:sp>
    </p:spTree>
  </p:cSld>
  <p:clrMapOvr>
    <a:masterClrMapping/>
  </p:clrMapOvr>
</p:notes>
</file>

<file path=ppt/slideLayouts/_rels/slideLayout1.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5.xml.rels><?xml version="1.0" encoding="UTF-8"?>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6.xml.rels><?xml version="1.0" encoding="UTF-8"?>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7.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itle" showMasterSp="1" showMasterPhAnim="1">
  <p:cSld name="Title">
    <p:spTree>
      <p:nvGrpSpPr>
        <p:cNvPr id="1" name=""/>
        <p:cNvGrpSpPr/>
        <p:nvPr/>
      </p:nvGrpSpPr>
      <p:grpSpPr>
        <a:xfrm>
          <a:off x="0" y="0"/>
          <a:ext cx="0" cy="0"/>
          <a:chOff x="0" y="0"/>
          <a:chExt cx="0" cy="0"/>
        </a:xfrm>
      </p:grpSpPr>
      <p:sp>
        <p:nvSpPr>
          <p:cNvPr id="15" name="Topic"/>
          <p:cNvSpPr txBox="1"/>
          <p:nvPr>
            <p:ph type="body" sz="quarter" idx="21" hasCustomPrompt="1"/>
          </p:nvPr>
        </p:nvSpPr>
        <p:spPr>
          <a:xfrm>
            <a:off x="1181100" y="12364718"/>
            <a:ext cx="4965700" cy="467107"/>
          </a:xfrm>
          <a:prstGeom prst="rect">
            <a:avLst/>
          </a:prstGeom>
        </p:spPr>
        <p:txBody>
          <a:bodyPr anchor="t"/>
          <a:lstStyle>
            <a:lvl1pPr>
              <a:defRPr b="0" cap="all" spc="88" sz="2200"/>
            </a:lvl1pPr>
          </a:lstStyle>
          <a:p>
            <a:pPr/>
            <a:r>
              <a:t>Topic</a:t>
            </a:r>
          </a:p>
        </p:txBody>
      </p:sp>
      <p:sp>
        <p:nvSpPr>
          <p:cNvPr id="16" name="Location"/>
          <p:cNvSpPr txBox="1"/>
          <p:nvPr>
            <p:ph type="body" sz="quarter" idx="22" hasCustomPrompt="1"/>
          </p:nvPr>
        </p:nvSpPr>
        <p:spPr>
          <a:xfrm>
            <a:off x="18237200" y="12364718"/>
            <a:ext cx="4965700" cy="467107"/>
          </a:xfrm>
          <a:prstGeom prst="rect">
            <a:avLst/>
          </a:prstGeom>
        </p:spPr>
        <p:txBody>
          <a:bodyPr anchor="t"/>
          <a:lstStyle>
            <a:lvl1pPr>
              <a:defRPr b="0" cap="all" spc="88" sz="2200"/>
            </a:lvl1pPr>
          </a:lstStyle>
          <a:p>
            <a:pPr/>
            <a:r>
              <a:t>Location</a:t>
            </a:r>
          </a:p>
        </p:txBody>
      </p:sp>
      <p:sp>
        <p:nvSpPr>
          <p:cNvPr id="17" name="Author and Date"/>
          <p:cNvSpPr txBox="1"/>
          <p:nvPr>
            <p:ph type="body" sz="quarter" idx="23" hasCustomPrompt="1"/>
          </p:nvPr>
        </p:nvSpPr>
        <p:spPr>
          <a:xfrm>
            <a:off x="6946900" y="12233909"/>
            <a:ext cx="10490200" cy="706629"/>
          </a:xfrm>
          <a:prstGeom prst="rect">
            <a:avLst/>
          </a:prstGeom>
        </p:spPr>
        <p:txBody>
          <a:bodyPr anchor="t"/>
          <a:lstStyle/>
          <a:p>
            <a:pPr/>
            <a:r>
              <a:t>Author and Date</a:t>
            </a:r>
          </a:p>
        </p:txBody>
      </p:sp>
      <p:sp>
        <p:nvSpPr>
          <p:cNvPr id="18" name="Presentation Title"/>
          <p:cNvSpPr txBox="1"/>
          <p:nvPr>
            <p:ph type="title" hasCustomPrompt="1"/>
          </p:nvPr>
        </p:nvSpPr>
        <p:spPr>
          <a:prstGeom prst="rect">
            <a:avLst/>
          </a:prstGeom>
        </p:spPr>
        <p:txBody>
          <a:bodyPr/>
          <a:lstStyle/>
          <a:p>
            <a:pPr/>
            <a:r>
              <a:t>Presentation Title</a:t>
            </a:r>
          </a:p>
        </p:txBody>
      </p:sp>
      <p:sp>
        <p:nvSpPr>
          <p:cNvPr id="19" name="Body Level One…"/>
          <p:cNvSpPr txBox="1"/>
          <p:nvPr>
            <p:ph type="body" sz="quarter" idx="1" hasCustomPrompt="1"/>
          </p:nvPr>
        </p:nvSpPr>
        <p:spPr>
          <a:prstGeom prst="rect">
            <a:avLst/>
          </a:prstGeom>
        </p:spPr>
        <p:txBody>
          <a:bodyPr/>
          <a:lstStyle/>
          <a:p>
            <a:pPr/>
            <a:r>
              <a:t>Presentation Subtitle</a:t>
            </a:r>
          </a:p>
          <a:p>
            <a:pPr lvl="1"/>
            <a:r>
              <a:t/>
            </a:r>
          </a:p>
          <a:p>
            <a:pPr lvl="2"/>
            <a:r>
              <a:t/>
            </a:r>
          </a:p>
          <a:p>
            <a:pPr lvl="3"/>
            <a:r>
              <a:t/>
            </a:r>
          </a:p>
          <a:p>
            <a:pPr lvl="4"/>
            <a:r>
              <a:t/>
            </a:r>
          </a:p>
        </p:txBody>
      </p:sp>
      <p:sp>
        <p:nvSpPr>
          <p:cNvPr id="20"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0.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Statement">
    <p:bg>
      <p:bgPr>
        <a:solidFill>
          <a:srgbClr val="F3F5B1"/>
        </a:solidFill>
      </p:bgPr>
    </p:bg>
    <p:spTree>
      <p:nvGrpSpPr>
        <p:cNvPr id="1" name=""/>
        <p:cNvGrpSpPr/>
        <p:nvPr/>
      </p:nvGrpSpPr>
      <p:grpSpPr>
        <a:xfrm>
          <a:off x="0" y="0"/>
          <a:ext cx="0" cy="0"/>
          <a:chOff x="0" y="0"/>
          <a:chExt cx="0" cy="0"/>
        </a:xfrm>
      </p:grpSpPr>
      <p:sp>
        <p:nvSpPr>
          <p:cNvPr id="121" name="Body Level One…"/>
          <p:cNvSpPr txBox="1"/>
          <p:nvPr>
            <p:ph type="body" sz="half" idx="1" hasCustomPrompt="1"/>
          </p:nvPr>
        </p:nvSpPr>
        <p:spPr>
          <a:xfrm>
            <a:off x="2082800" y="4337484"/>
            <a:ext cx="20205700" cy="4699001"/>
          </a:xfrm>
          <a:prstGeom prst="rect">
            <a:avLst/>
          </a:prstGeom>
        </p:spPr>
        <p:txBody>
          <a:bodyPr anchor="ctr"/>
          <a:lstStyle>
            <a:lvl1pPr>
              <a:lnSpc>
                <a:spcPct val="90000"/>
              </a:lnSpc>
              <a:defRPr cap="all" spc="270" sz="9000">
                <a:solidFill>
                  <a:schemeClr val="accent1">
                    <a:satOff val="36598"/>
                    <a:lumOff val="-17227"/>
                  </a:schemeClr>
                </a:solidFill>
              </a:defRPr>
            </a:lvl1pPr>
            <a:lvl2pPr>
              <a:lnSpc>
                <a:spcPct val="90000"/>
              </a:lnSpc>
              <a:defRPr cap="all" spc="270" sz="9000">
                <a:solidFill>
                  <a:schemeClr val="accent1">
                    <a:satOff val="36598"/>
                    <a:lumOff val="-17227"/>
                  </a:schemeClr>
                </a:solidFill>
              </a:defRPr>
            </a:lvl2pPr>
            <a:lvl3pPr>
              <a:lnSpc>
                <a:spcPct val="90000"/>
              </a:lnSpc>
              <a:defRPr cap="all" spc="270" sz="9000">
                <a:solidFill>
                  <a:schemeClr val="accent1">
                    <a:satOff val="36598"/>
                    <a:lumOff val="-17227"/>
                  </a:schemeClr>
                </a:solidFill>
              </a:defRPr>
            </a:lvl3pPr>
            <a:lvl4pPr>
              <a:lnSpc>
                <a:spcPct val="90000"/>
              </a:lnSpc>
              <a:defRPr cap="all" spc="270" sz="9000">
                <a:solidFill>
                  <a:schemeClr val="accent1">
                    <a:satOff val="36598"/>
                    <a:lumOff val="-17227"/>
                  </a:schemeClr>
                </a:solidFill>
              </a:defRPr>
            </a:lvl4pPr>
            <a:lvl5pPr>
              <a:lnSpc>
                <a:spcPct val="90000"/>
              </a:lnSpc>
              <a:defRPr cap="all" spc="270" sz="9000">
                <a:solidFill>
                  <a:schemeClr val="accent1">
                    <a:satOff val="36598"/>
                    <a:lumOff val="-17227"/>
                  </a:schemeClr>
                </a:solidFill>
              </a:defRPr>
            </a:lvl5pPr>
          </a:lstStyle>
          <a:p>
            <a:pPr/>
            <a:r>
              <a:t>Statement</a:t>
            </a:r>
          </a:p>
          <a:p>
            <a:pPr lvl="1"/>
            <a:r>
              <a:t/>
            </a:r>
          </a:p>
          <a:p>
            <a:pPr lvl="2"/>
            <a:r>
              <a:t/>
            </a:r>
          </a:p>
          <a:p>
            <a:pPr lvl="3"/>
            <a:r>
              <a:t/>
            </a:r>
          </a:p>
          <a:p>
            <a:pPr lvl="4"/>
            <a:r>
              <a:t/>
            </a:r>
          </a:p>
        </p:txBody>
      </p:sp>
      <p:sp>
        <p:nvSpPr>
          <p:cNvPr id="122" name="Line"/>
          <p:cNvSpPr/>
          <p:nvPr/>
        </p:nvSpPr>
        <p:spPr>
          <a:xfrm>
            <a:off x="766879" y="952500"/>
            <a:ext cx="22850242" cy="0"/>
          </a:xfrm>
          <a:prstGeom prst="line">
            <a:avLst/>
          </a:prstGeom>
          <a:ln w="76200">
            <a:solidFill>
              <a:schemeClr val="accent1"/>
            </a:solidFill>
            <a:miter lim="400000"/>
          </a:ln>
        </p:spPr>
        <p:txBody>
          <a:bodyPr lIns="50800" tIns="50800" rIns="50800" bIns="50800" anchor="ctr"/>
          <a:lstStyle/>
          <a:p>
            <a:pPr defTabSz="825500">
              <a:defRPr spc="0" sz="3200">
                <a:solidFill>
                  <a:srgbClr val="000000"/>
                </a:solidFill>
              </a:defRPr>
            </a:pPr>
          </a:p>
        </p:txBody>
      </p:sp>
      <p:sp>
        <p:nvSpPr>
          <p:cNvPr id="123" name="Line"/>
          <p:cNvSpPr/>
          <p:nvPr/>
        </p:nvSpPr>
        <p:spPr>
          <a:xfrm>
            <a:off x="757217" y="12603828"/>
            <a:ext cx="22862943" cy="1"/>
          </a:xfrm>
          <a:prstGeom prst="line">
            <a:avLst/>
          </a:prstGeom>
          <a:ln w="76200">
            <a:solidFill>
              <a:schemeClr val="accent1"/>
            </a:solidFill>
            <a:miter lim="400000"/>
          </a:ln>
        </p:spPr>
        <p:txBody>
          <a:bodyPr lIns="50800" tIns="50800" rIns="50800" bIns="50800" anchor="ctr"/>
          <a:lstStyle/>
          <a:p>
            <a:pPr defTabSz="825500">
              <a:defRPr spc="0" sz="3200">
                <a:solidFill>
                  <a:srgbClr val="000000"/>
                </a:solidFill>
              </a:defRPr>
            </a:pPr>
          </a:p>
        </p:txBody>
      </p:sp>
      <p:sp>
        <p:nvSpPr>
          <p:cNvPr id="124" name="Slide Number"/>
          <p:cNvSpPr txBox="1"/>
          <p:nvPr>
            <p:ph type="sldNum" sz="quarter" idx="2"/>
          </p:nvPr>
        </p:nvSpPr>
        <p:spPr>
          <a:xfrm>
            <a:off x="11990323" y="12890500"/>
            <a:ext cx="416053" cy="467107"/>
          </a:xfrm>
          <a:prstGeom prst="rect">
            <a:avLst/>
          </a:prstGeom>
        </p:spPr>
        <p:txBody>
          <a:bodyPr/>
          <a:lstStyle>
            <a:lvl1pPr>
              <a:defRPr>
                <a:solidFill>
                  <a:srgbClr val="5E5E5E"/>
                </a:solidFill>
              </a:defRPr>
            </a:lvl1p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1.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Big Fact">
    <p:bg>
      <p:bgPr>
        <a:solidFill>
          <a:srgbClr val="F3F5B1"/>
        </a:solidFill>
      </p:bgPr>
    </p:bg>
    <p:spTree>
      <p:nvGrpSpPr>
        <p:cNvPr id="1" name=""/>
        <p:cNvGrpSpPr/>
        <p:nvPr/>
      </p:nvGrpSpPr>
      <p:grpSpPr>
        <a:xfrm>
          <a:off x="0" y="0"/>
          <a:ext cx="0" cy="0"/>
          <a:chOff x="0" y="0"/>
          <a:chExt cx="0" cy="0"/>
        </a:xfrm>
      </p:grpSpPr>
      <p:sp>
        <p:nvSpPr>
          <p:cNvPr id="131" name="Body Level One…"/>
          <p:cNvSpPr txBox="1"/>
          <p:nvPr>
            <p:ph type="body" idx="1" hasCustomPrompt="1"/>
          </p:nvPr>
        </p:nvSpPr>
        <p:spPr>
          <a:xfrm>
            <a:off x="2082800" y="1509784"/>
            <a:ext cx="20205700" cy="6852293"/>
          </a:xfrm>
          <a:prstGeom prst="rect">
            <a:avLst/>
          </a:prstGeom>
        </p:spPr>
        <p:txBody>
          <a:bodyPr/>
          <a:lstStyle>
            <a:lvl1pPr>
              <a:lnSpc>
                <a:spcPct val="90000"/>
              </a:lnSpc>
              <a:defRPr cap="all" spc="750" sz="25000">
                <a:solidFill>
                  <a:schemeClr val="accent1">
                    <a:satOff val="36598"/>
                    <a:lumOff val="-17227"/>
                  </a:schemeClr>
                </a:solidFill>
              </a:defRPr>
            </a:lvl1pPr>
            <a:lvl2pPr>
              <a:lnSpc>
                <a:spcPct val="90000"/>
              </a:lnSpc>
              <a:defRPr cap="all" spc="750" sz="25000">
                <a:solidFill>
                  <a:schemeClr val="accent1">
                    <a:satOff val="36598"/>
                    <a:lumOff val="-17227"/>
                  </a:schemeClr>
                </a:solidFill>
              </a:defRPr>
            </a:lvl2pPr>
            <a:lvl3pPr>
              <a:lnSpc>
                <a:spcPct val="90000"/>
              </a:lnSpc>
              <a:defRPr cap="all" spc="750" sz="25000">
                <a:solidFill>
                  <a:schemeClr val="accent1">
                    <a:satOff val="36598"/>
                    <a:lumOff val="-17227"/>
                  </a:schemeClr>
                </a:solidFill>
              </a:defRPr>
            </a:lvl3pPr>
            <a:lvl4pPr>
              <a:lnSpc>
                <a:spcPct val="90000"/>
              </a:lnSpc>
              <a:defRPr cap="all" spc="750" sz="25000">
                <a:solidFill>
                  <a:schemeClr val="accent1">
                    <a:satOff val="36598"/>
                    <a:lumOff val="-17227"/>
                  </a:schemeClr>
                </a:solidFill>
              </a:defRPr>
            </a:lvl4pPr>
            <a:lvl5pPr>
              <a:lnSpc>
                <a:spcPct val="90000"/>
              </a:lnSpc>
              <a:defRPr cap="all" spc="750" sz="25000">
                <a:solidFill>
                  <a:schemeClr val="accent1">
                    <a:satOff val="36598"/>
                    <a:lumOff val="-17227"/>
                  </a:schemeClr>
                </a:solidFill>
              </a:defRPr>
            </a:lvl5pPr>
          </a:lstStyle>
          <a:p>
            <a:pPr/>
            <a:r>
              <a:t>100%</a:t>
            </a:r>
          </a:p>
          <a:p>
            <a:pPr lvl="1"/>
            <a:r>
              <a:t/>
            </a:r>
          </a:p>
          <a:p>
            <a:pPr lvl="2"/>
            <a:r>
              <a:t/>
            </a:r>
          </a:p>
          <a:p>
            <a:pPr lvl="3"/>
            <a:r>
              <a:t/>
            </a:r>
          </a:p>
          <a:p>
            <a:pPr lvl="4"/>
            <a:r>
              <a:t/>
            </a:r>
          </a:p>
        </p:txBody>
      </p:sp>
      <p:sp>
        <p:nvSpPr>
          <p:cNvPr id="132" name="Fact information"/>
          <p:cNvSpPr txBox="1"/>
          <p:nvPr>
            <p:ph type="body" sz="quarter" idx="21" hasCustomPrompt="1"/>
          </p:nvPr>
        </p:nvSpPr>
        <p:spPr>
          <a:xfrm>
            <a:off x="2082800" y="8407994"/>
            <a:ext cx="20205700" cy="694056"/>
          </a:xfrm>
          <a:prstGeom prst="rect">
            <a:avLst/>
          </a:prstGeom>
        </p:spPr>
        <p:txBody>
          <a:bodyPr anchor="t"/>
          <a:lstStyle>
            <a:lvl1pPr>
              <a:defRPr spc="104" sz="3500">
                <a:solidFill>
                  <a:schemeClr val="accent1"/>
                </a:solidFill>
              </a:defRPr>
            </a:lvl1pPr>
          </a:lstStyle>
          <a:p>
            <a:pPr/>
            <a:r>
              <a:t>Fact information</a:t>
            </a:r>
          </a:p>
        </p:txBody>
      </p:sp>
      <p:sp>
        <p:nvSpPr>
          <p:cNvPr id="133" name="Line"/>
          <p:cNvSpPr/>
          <p:nvPr/>
        </p:nvSpPr>
        <p:spPr>
          <a:xfrm flipV="1">
            <a:off x="762000" y="952499"/>
            <a:ext cx="22860001" cy="2"/>
          </a:xfrm>
          <a:prstGeom prst="line">
            <a:avLst/>
          </a:prstGeom>
          <a:ln w="76200">
            <a:solidFill>
              <a:schemeClr val="accent1"/>
            </a:solidFill>
            <a:miter lim="400000"/>
          </a:ln>
        </p:spPr>
        <p:txBody>
          <a:bodyPr lIns="50800" tIns="50800" rIns="50800" bIns="50800" anchor="ctr"/>
          <a:lstStyle/>
          <a:p>
            <a:pPr defTabSz="825500">
              <a:defRPr spc="0" sz="3200">
                <a:solidFill>
                  <a:srgbClr val="000000"/>
                </a:solidFill>
              </a:defRPr>
            </a:pPr>
          </a:p>
        </p:txBody>
      </p:sp>
      <p:sp>
        <p:nvSpPr>
          <p:cNvPr id="134" name="Line"/>
          <p:cNvSpPr/>
          <p:nvPr/>
        </p:nvSpPr>
        <p:spPr>
          <a:xfrm>
            <a:off x="766879" y="12598400"/>
            <a:ext cx="22850242" cy="0"/>
          </a:xfrm>
          <a:prstGeom prst="line">
            <a:avLst/>
          </a:prstGeom>
          <a:ln w="76200">
            <a:solidFill>
              <a:schemeClr val="accent1"/>
            </a:solidFill>
            <a:miter lim="400000"/>
          </a:ln>
        </p:spPr>
        <p:txBody>
          <a:bodyPr lIns="50800" tIns="50800" rIns="50800" bIns="50800" anchor="ctr"/>
          <a:lstStyle/>
          <a:p>
            <a:pPr defTabSz="825500">
              <a:defRPr spc="0" sz="3200">
                <a:solidFill>
                  <a:srgbClr val="000000"/>
                </a:solidFill>
              </a:defRPr>
            </a:pPr>
          </a:p>
        </p:txBody>
      </p:sp>
      <p:sp>
        <p:nvSpPr>
          <p:cNvPr id="135" name="Slide Number"/>
          <p:cNvSpPr txBox="1"/>
          <p:nvPr>
            <p:ph type="sldNum" sz="quarter" idx="2"/>
          </p:nvPr>
        </p:nvSpPr>
        <p:spPr>
          <a:xfrm>
            <a:off x="11990323" y="12890500"/>
            <a:ext cx="416053" cy="467107"/>
          </a:xfrm>
          <a:prstGeom prst="rect">
            <a:avLst/>
          </a:prstGeom>
        </p:spPr>
        <p:txBody>
          <a:bodyPr/>
          <a:lstStyle>
            <a:lvl1pPr>
              <a:defRPr>
                <a:solidFill>
                  <a:srgbClr val="5E5E5E"/>
                </a:solidFill>
              </a:defRPr>
            </a:lvl1p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2.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Quote">
    <p:bg>
      <p:bgPr>
        <a:solidFill>
          <a:srgbClr val="FFCBC5"/>
        </a:solidFill>
      </p:bgPr>
    </p:bg>
    <p:spTree>
      <p:nvGrpSpPr>
        <p:cNvPr id="1" name=""/>
        <p:cNvGrpSpPr/>
        <p:nvPr/>
      </p:nvGrpSpPr>
      <p:grpSpPr>
        <a:xfrm>
          <a:off x="0" y="0"/>
          <a:ext cx="0" cy="0"/>
          <a:chOff x="0" y="0"/>
          <a:chExt cx="0" cy="0"/>
        </a:xfrm>
      </p:grpSpPr>
      <p:sp>
        <p:nvSpPr>
          <p:cNvPr id="142" name="Attribution"/>
          <p:cNvSpPr txBox="1"/>
          <p:nvPr>
            <p:ph type="body" sz="quarter" idx="21" hasCustomPrompt="1"/>
          </p:nvPr>
        </p:nvSpPr>
        <p:spPr>
          <a:xfrm>
            <a:off x="2088436" y="11375561"/>
            <a:ext cx="20207127" cy="706629"/>
          </a:xfrm>
          <a:prstGeom prst="rect">
            <a:avLst/>
          </a:prstGeom>
        </p:spPr>
        <p:txBody>
          <a:bodyPr anchor="t"/>
          <a:lstStyle>
            <a:lvl1pPr>
              <a:defRPr>
                <a:solidFill>
                  <a:schemeClr val="accent1"/>
                </a:solidFill>
              </a:defRPr>
            </a:lvl1pPr>
          </a:lstStyle>
          <a:p>
            <a:pPr/>
            <a:r>
              <a:t>Attribution</a:t>
            </a:r>
          </a:p>
        </p:txBody>
      </p:sp>
      <p:sp>
        <p:nvSpPr>
          <p:cNvPr id="143" name="Line"/>
          <p:cNvSpPr/>
          <p:nvPr/>
        </p:nvSpPr>
        <p:spPr>
          <a:xfrm flipV="1">
            <a:off x="762000" y="952499"/>
            <a:ext cx="22860001" cy="2"/>
          </a:xfrm>
          <a:prstGeom prst="line">
            <a:avLst/>
          </a:prstGeom>
          <a:ln w="76200">
            <a:solidFill>
              <a:schemeClr val="accent1">
                <a:satOff val="36598"/>
                <a:lumOff val="-17227"/>
              </a:schemeClr>
            </a:solidFill>
            <a:miter lim="400000"/>
          </a:ln>
        </p:spPr>
        <p:txBody>
          <a:bodyPr lIns="50800" tIns="50800" rIns="50800" bIns="50800" anchor="ctr"/>
          <a:lstStyle/>
          <a:p>
            <a:pPr defTabSz="825500">
              <a:defRPr spc="0" sz="3200">
                <a:solidFill>
                  <a:srgbClr val="000000"/>
                </a:solidFill>
              </a:defRPr>
            </a:pPr>
          </a:p>
        </p:txBody>
      </p:sp>
      <p:sp>
        <p:nvSpPr>
          <p:cNvPr id="144" name="Line"/>
          <p:cNvSpPr/>
          <p:nvPr/>
        </p:nvSpPr>
        <p:spPr>
          <a:xfrm>
            <a:off x="762000" y="12598400"/>
            <a:ext cx="22860001" cy="0"/>
          </a:xfrm>
          <a:prstGeom prst="line">
            <a:avLst/>
          </a:prstGeom>
          <a:ln w="76200">
            <a:solidFill>
              <a:schemeClr val="accent1">
                <a:satOff val="36598"/>
                <a:lumOff val="-17227"/>
              </a:schemeClr>
            </a:solidFill>
            <a:miter lim="400000"/>
          </a:ln>
        </p:spPr>
        <p:txBody>
          <a:bodyPr lIns="50800" tIns="50800" rIns="50800" bIns="50800" anchor="ctr"/>
          <a:lstStyle/>
          <a:p>
            <a:pPr defTabSz="825500">
              <a:defRPr spc="0" sz="3200">
                <a:solidFill>
                  <a:srgbClr val="000000"/>
                </a:solidFill>
              </a:defRPr>
            </a:pPr>
          </a:p>
        </p:txBody>
      </p:sp>
      <p:sp>
        <p:nvSpPr>
          <p:cNvPr id="145" name="Body Level One…"/>
          <p:cNvSpPr txBox="1"/>
          <p:nvPr>
            <p:ph type="body" sz="half" idx="1" hasCustomPrompt="1"/>
          </p:nvPr>
        </p:nvSpPr>
        <p:spPr>
          <a:xfrm>
            <a:off x="2088436" y="4298870"/>
            <a:ext cx="20207128" cy="4699001"/>
          </a:xfrm>
          <a:prstGeom prst="rect">
            <a:avLst/>
          </a:prstGeom>
        </p:spPr>
        <p:txBody>
          <a:bodyPr anchor="ctr"/>
          <a:lstStyle>
            <a:lvl1pPr>
              <a:lnSpc>
                <a:spcPct val="90000"/>
              </a:lnSpc>
              <a:defRPr cap="all" spc="190" sz="9500">
                <a:solidFill>
                  <a:schemeClr val="accent1">
                    <a:satOff val="36598"/>
                    <a:lumOff val="-17227"/>
                  </a:schemeClr>
                </a:solidFill>
              </a:defRPr>
            </a:lvl1pPr>
            <a:lvl2pPr>
              <a:lnSpc>
                <a:spcPct val="90000"/>
              </a:lnSpc>
              <a:defRPr cap="all" spc="190" sz="9500">
                <a:solidFill>
                  <a:schemeClr val="accent1">
                    <a:satOff val="36598"/>
                    <a:lumOff val="-17227"/>
                  </a:schemeClr>
                </a:solidFill>
              </a:defRPr>
            </a:lvl2pPr>
            <a:lvl3pPr>
              <a:lnSpc>
                <a:spcPct val="90000"/>
              </a:lnSpc>
              <a:defRPr cap="all" spc="190" sz="9500">
                <a:solidFill>
                  <a:schemeClr val="accent1">
                    <a:satOff val="36598"/>
                    <a:lumOff val="-17227"/>
                  </a:schemeClr>
                </a:solidFill>
              </a:defRPr>
            </a:lvl3pPr>
            <a:lvl4pPr>
              <a:lnSpc>
                <a:spcPct val="90000"/>
              </a:lnSpc>
              <a:defRPr cap="all" spc="190" sz="9500">
                <a:solidFill>
                  <a:schemeClr val="accent1">
                    <a:satOff val="36598"/>
                    <a:lumOff val="-17227"/>
                  </a:schemeClr>
                </a:solidFill>
              </a:defRPr>
            </a:lvl4pPr>
            <a:lvl5pPr>
              <a:lnSpc>
                <a:spcPct val="90000"/>
              </a:lnSpc>
              <a:defRPr cap="all" spc="190" sz="9500">
                <a:solidFill>
                  <a:schemeClr val="accent1">
                    <a:satOff val="36598"/>
                    <a:lumOff val="-17227"/>
                  </a:schemeClr>
                </a:solidFill>
              </a:defRPr>
            </a:lvl5pPr>
          </a:lstStyle>
          <a:p>
            <a:pPr/>
            <a:r>
              <a:t>“Notable Quote”</a:t>
            </a:r>
          </a:p>
          <a:p>
            <a:pPr lvl="1"/>
            <a:r>
              <a:t/>
            </a:r>
          </a:p>
          <a:p>
            <a:pPr lvl="2"/>
            <a:r>
              <a:t/>
            </a:r>
          </a:p>
          <a:p>
            <a:pPr lvl="3"/>
            <a:r>
              <a:t/>
            </a:r>
          </a:p>
          <a:p>
            <a:pPr lvl="4"/>
            <a:r>
              <a:t/>
            </a:r>
          </a:p>
        </p:txBody>
      </p:sp>
      <p:sp>
        <p:nvSpPr>
          <p:cNvPr id="146" name="Slide Number"/>
          <p:cNvSpPr txBox="1"/>
          <p:nvPr>
            <p:ph type="sldNum" sz="quarter" idx="2"/>
          </p:nvPr>
        </p:nvSpPr>
        <p:spPr>
          <a:xfrm>
            <a:off x="11990323" y="12890500"/>
            <a:ext cx="416053" cy="467107"/>
          </a:xfrm>
          <a:prstGeom prst="rect">
            <a:avLst/>
          </a:prstGeom>
        </p:spPr>
        <p:txBody>
          <a:bodyPr/>
          <a:lstStyle>
            <a:lvl1pPr>
              <a:defRPr>
                <a:solidFill>
                  <a:srgbClr val="5E5E5E"/>
                </a:solidFill>
              </a:defRPr>
            </a:lvl1p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3.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Photo - 3 Up">
    <p:bg>
      <p:bgPr>
        <a:solidFill>
          <a:srgbClr val="FFF5F2"/>
        </a:solidFill>
      </p:bgPr>
    </p:bg>
    <p:spTree>
      <p:nvGrpSpPr>
        <p:cNvPr id="1" name=""/>
        <p:cNvGrpSpPr/>
        <p:nvPr/>
      </p:nvGrpSpPr>
      <p:grpSpPr>
        <a:xfrm>
          <a:off x="0" y="0"/>
          <a:ext cx="0" cy="0"/>
          <a:chOff x="0" y="0"/>
          <a:chExt cx="0" cy="0"/>
        </a:xfrm>
      </p:grpSpPr>
      <p:sp>
        <p:nvSpPr>
          <p:cNvPr id="153" name="Pink typewriter on a pink three-drawer dresser in front of a pink wall"/>
          <p:cNvSpPr/>
          <p:nvPr>
            <p:ph type="pic" idx="21"/>
          </p:nvPr>
        </p:nvSpPr>
        <p:spPr>
          <a:xfrm>
            <a:off x="-609600" y="431800"/>
            <a:ext cx="21514742" cy="12103100"/>
          </a:xfrm>
          <a:prstGeom prst="rect">
            <a:avLst/>
          </a:prstGeom>
          <a:ln w="114300">
            <a:solidFill>
              <a:srgbClr val="FFFFFF"/>
            </a:solidFill>
          </a:ln>
        </p:spPr>
        <p:txBody>
          <a:bodyPr lIns="91439" tIns="45719" rIns="91439" bIns="45719" anchor="t">
            <a:noAutofit/>
          </a:bodyPr>
          <a:lstStyle/>
          <a:p>
            <a:pPr/>
          </a:p>
        </p:txBody>
      </p:sp>
      <p:sp>
        <p:nvSpPr>
          <p:cNvPr id="154" name="Bright turquoise cassette tape on a pink background"/>
          <p:cNvSpPr/>
          <p:nvPr>
            <p:ph type="pic" sz="quarter" idx="22"/>
          </p:nvPr>
        </p:nvSpPr>
        <p:spPr>
          <a:xfrm>
            <a:off x="15836900" y="-203200"/>
            <a:ext cx="7747000" cy="7747000"/>
          </a:xfrm>
          <a:prstGeom prst="rect">
            <a:avLst/>
          </a:prstGeom>
          <a:ln w="114300">
            <a:solidFill>
              <a:srgbClr val="FFFFFF"/>
            </a:solidFill>
          </a:ln>
        </p:spPr>
        <p:txBody>
          <a:bodyPr lIns="91439" tIns="45719" rIns="91439" bIns="45719" anchor="t">
            <a:noAutofit/>
          </a:bodyPr>
          <a:lstStyle/>
          <a:p>
            <a:pPr/>
          </a:p>
        </p:txBody>
      </p:sp>
      <p:sp>
        <p:nvSpPr>
          <p:cNvPr id="155" name="Small retro clock on a green shelf against a yellow background"/>
          <p:cNvSpPr/>
          <p:nvPr>
            <p:ph type="pic" idx="23"/>
          </p:nvPr>
        </p:nvSpPr>
        <p:spPr>
          <a:xfrm>
            <a:off x="10769600" y="-6083300"/>
            <a:ext cx="17881600" cy="23842133"/>
          </a:xfrm>
          <a:prstGeom prst="rect">
            <a:avLst/>
          </a:prstGeom>
          <a:ln w="114300">
            <a:solidFill>
              <a:srgbClr val="FFFFFF"/>
            </a:solidFill>
          </a:ln>
        </p:spPr>
        <p:txBody>
          <a:bodyPr lIns="91439" tIns="45719" rIns="91439" bIns="45719" anchor="t">
            <a:noAutofit/>
          </a:bodyPr>
          <a:lstStyle/>
          <a:p>
            <a:pPr/>
          </a:p>
        </p:txBody>
      </p:sp>
      <p:sp>
        <p:nvSpPr>
          <p:cNvPr id="156" name="Slide Number"/>
          <p:cNvSpPr txBox="1"/>
          <p:nvPr>
            <p:ph type="sldNum" sz="quarter" idx="2"/>
          </p:nvPr>
        </p:nvSpPr>
        <p:spPr>
          <a:xfrm>
            <a:off x="11990323" y="12890500"/>
            <a:ext cx="416053" cy="467107"/>
          </a:xfrm>
          <a:prstGeom prst="rect">
            <a:avLst/>
          </a:prstGeom>
        </p:spPr>
        <p:txBody>
          <a:bodyPr/>
          <a:lstStyle>
            <a:lvl1pPr>
              <a:defRPr>
                <a:solidFill>
                  <a:srgbClr val="5E5E5E"/>
                </a:solidFill>
              </a:defRPr>
            </a:lvl1p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4.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Photo">
    <p:bg>
      <p:bgPr>
        <a:solidFill>
          <a:srgbClr val="FFF5F2"/>
        </a:solidFill>
      </p:bgPr>
    </p:bg>
    <p:spTree>
      <p:nvGrpSpPr>
        <p:cNvPr id="1" name=""/>
        <p:cNvGrpSpPr/>
        <p:nvPr/>
      </p:nvGrpSpPr>
      <p:grpSpPr>
        <a:xfrm>
          <a:off x="0" y="0"/>
          <a:ext cx="0" cy="0"/>
          <a:chOff x="0" y="0"/>
          <a:chExt cx="0" cy="0"/>
        </a:xfrm>
      </p:grpSpPr>
      <p:sp>
        <p:nvSpPr>
          <p:cNvPr id="163" name="Four vintage television sets in a row with fluorescent colors: pink, blue, orange, and green"/>
          <p:cNvSpPr/>
          <p:nvPr>
            <p:ph type="pic" idx="21"/>
          </p:nvPr>
        </p:nvSpPr>
        <p:spPr>
          <a:xfrm>
            <a:off x="760214" y="279400"/>
            <a:ext cx="22863633" cy="12866707"/>
          </a:xfrm>
          <a:prstGeom prst="rect">
            <a:avLst/>
          </a:prstGeom>
          <a:ln w="114300">
            <a:solidFill>
              <a:srgbClr val="FFFFFF"/>
            </a:solidFill>
          </a:ln>
        </p:spPr>
        <p:txBody>
          <a:bodyPr lIns="91439" tIns="45719" rIns="91439" bIns="45719" anchor="t">
            <a:noAutofit/>
          </a:bodyPr>
          <a:lstStyle/>
          <a:p>
            <a:pPr/>
          </a:p>
        </p:txBody>
      </p:sp>
      <p:sp>
        <p:nvSpPr>
          <p:cNvPr id="164" name="Slide Number"/>
          <p:cNvSpPr txBox="1"/>
          <p:nvPr>
            <p:ph type="sldNum" sz="quarter" idx="2"/>
          </p:nvPr>
        </p:nvSpPr>
        <p:spPr>
          <a:xfrm>
            <a:off x="11990323" y="12890500"/>
            <a:ext cx="416053" cy="467107"/>
          </a:xfrm>
          <a:prstGeom prst="rect">
            <a:avLst/>
          </a:prstGeom>
        </p:spPr>
        <p:txBody>
          <a:bodyPr/>
          <a:lstStyle>
            <a:lvl1pPr>
              <a:defRPr>
                <a:solidFill>
                  <a:srgbClr val="5E5E5E"/>
                </a:solidFill>
              </a:defRPr>
            </a:lvl1p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5.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Blank">
    <p:bg>
      <p:bgPr>
        <a:solidFill>
          <a:srgbClr val="FFF5F2"/>
        </a:solidFill>
      </p:bgPr>
    </p:bg>
    <p:spTree>
      <p:nvGrpSpPr>
        <p:cNvPr id="1" name=""/>
        <p:cNvGrpSpPr/>
        <p:nvPr/>
      </p:nvGrpSpPr>
      <p:grpSpPr>
        <a:xfrm>
          <a:off x="0" y="0"/>
          <a:ext cx="0" cy="0"/>
          <a:chOff x="0" y="0"/>
          <a:chExt cx="0" cy="0"/>
        </a:xfrm>
      </p:grpSpPr>
      <p:sp>
        <p:nvSpPr>
          <p:cNvPr id="171" name="Slide Number"/>
          <p:cNvSpPr txBox="1"/>
          <p:nvPr>
            <p:ph type="sldNum" sz="quarter" idx="2"/>
          </p:nvPr>
        </p:nvSpPr>
        <p:spPr>
          <a:xfrm>
            <a:off x="11990323" y="12890500"/>
            <a:ext cx="416053" cy="467107"/>
          </a:xfrm>
          <a:prstGeom prst="rect">
            <a:avLst/>
          </a:prstGeom>
        </p:spPr>
        <p:txBody>
          <a:bodyPr/>
          <a:lstStyle>
            <a:lvl1pPr>
              <a:defRPr>
                <a:solidFill>
                  <a:srgbClr val="5E5E5E"/>
                </a:solidFill>
              </a:defRPr>
            </a:lvl1pPr>
          </a:lstStyle>
          <a:p>
            <a:pPr/>
            <a:fld id="{86CB4B4D-7CA3-9044-876B-883B54F8677D}" type="slidenum"/>
          </a:p>
        </p:txBody>
      </p:sp>
    </p:spTree>
  </p:cSld>
  <p:clrMapOvr>
    <a:masterClrMapping/>
  </p:clrMapOvr>
  <p:transition xmlns:p14="http://schemas.microsoft.com/office/powerpoint/2010/main" spd="med" advClick="1"/>
</p:sldLayout>
</file>

<file path=ppt/slideLayouts/slideLayout2.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Title &amp; Photo">
    <p:bg>
      <p:bgPr>
        <a:solidFill>
          <a:srgbClr val="FFFFFF"/>
        </a:solidFill>
      </p:bgPr>
    </p:bg>
    <p:spTree>
      <p:nvGrpSpPr>
        <p:cNvPr id="1" name=""/>
        <p:cNvGrpSpPr/>
        <p:nvPr/>
      </p:nvGrpSpPr>
      <p:grpSpPr>
        <a:xfrm>
          <a:off x="0" y="0"/>
          <a:ext cx="0" cy="0"/>
          <a:chOff x="0" y="0"/>
          <a:chExt cx="0" cy="0"/>
        </a:xfrm>
      </p:grpSpPr>
      <p:sp>
        <p:nvSpPr>
          <p:cNvPr id="27" name="row of seven small retro clocks on a green shelf against a yellow background"/>
          <p:cNvSpPr/>
          <p:nvPr>
            <p:ph type="pic" idx="21"/>
          </p:nvPr>
        </p:nvSpPr>
        <p:spPr>
          <a:xfrm>
            <a:off x="0" y="-2757142"/>
            <a:ext cx="24384000" cy="19230284"/>
          </a:xfrm>
          <a:prstGeom prst="rect">
            <a:avLst/>
          </a:prstGeom>
        </p:spPr>
        <p:txBody>
          <a:bodyPr lIns="91439" tIns="45719" rIns="91439" bIns="45719" anchor="t">
            <a:noAutofit/>
          </a:bodyPr>
          <a:lstStyle/>
          <a:p>
            <a:pPr/>
          </a:p>
        </p:txBody>
      </p:sp>
      <p:sp>
        <p:nvSpPr>
          <p:cNvPr id="28" name="Topic"/>
          <p:cNvSpPr txBox="1"/>
          <p:nvPr>
            <p:ph type="body" sz="quarter" idx="22" hasCustomPrompt="1"/>
          </p:nvPr>
        </p:nvSpPr>
        <p:spPr>
          <a:xfrm>
            <a:off x="1181100" y="12364718"/>
            <a:ext cx="4965700" cy="467107"/>
          </a:xfrm>
          <a:prstGeom prst="rect">
            <a:avLst/>
          </a:prstGeom>
        </p:spPr>
        <p:txBody>
          <a:bodyPr anchor="t"/>
          <a:lstStyle>
            <a:lvl1pPr>
              <a:defRPr b="0" cap="all" spc="88" sz="2200">
                <a:solidFill>
                  <a:srgbClr val="FFFFFF"/>
                </a:solidFill>
              </a:defRPr>
            </a:lvl1pPr>
          </a:lstStyle>
          <a:p>
            <a:pPr/>
            <a:r>
              <a:t>Topic</a:t>
            </a:r>
          </a:p>
        </p:txBody>
      </p:sp>
      <p:sp>
        <p:nvSpPr>
          <p:cNvPr id="29" name="Location"/>
          <p:cNvSpPr txBox="1"/>
          <p:nvPr>
            <p:ph type="body" sz="quarter" idx="23" hasCustomPrompt="1"/>
          </p:nvPr>
        </p:nvSpPr>
        <p:spPr>
          <a:xfrm>
            <a:off x="18237200" y="12364718"/>
            <a:ext cx="4965700" cy="467107"/>
          </a:xfrm>
          <a:prstGeom prst="rect">
            <a:avLst/>
          </a:prstGeom>
        </p:spPr>
        <p:txBody>
          <a:bodyPr anchor="t"/>
          <a:lstStyle>
            <a:lvl1pPr>
              <a:defRPr b="0" cap="all" spc="88" sz="2200">
                <a:solidFill>
                  <a:srgbClr val="FFFFFF"/>
                </a:solidFill>
              </a:defRPr>
            </a:lvl1pPr>
          </a:lstStyle>
          <a:p>
            <a:pPr/>
            <a:r>
              <a:t>Location</a:t>
            </a:r>
          </a:p>
        </p:txBody>
      </p:sp>
      <p:sp>
        <p:nvSpPr>
          <p:cNvPr id="30" name="Author and Date"/>
          <p:cNvSpPr txBox="1"/>
          <p:nvPr>
            <p:ph type="body" sz="quarter" idx="24" hasCustomPrompt="1"/>
          </p:nvPr>
        </p:nvSpPr>
        <p:spPr>
          <a:xfrm>
            <a:off x="6946900" y="12233909"/>
            <a:ext cx="10490200" cy="706629"/>
          </a:xfrm>
          <a:prstGeom prst="rect">
            <a:avLst/>
          </a:prstGeom>
        </p:spPr>
        <p:txBody>
          <a:bodyPr anchor="t"/>
          <a:lstStyle>
            <a:lvl1pPr>
              <a:defRPr>
                <a:solidFill>
                  <a:srgbClr val="FFFFFF"/>
                </a:solidFill>
              </a:defRPr>
            </a:lvl1pPr>
          </a:lstStyle>
          <a:p>
            <a:pPr/>
            <a:r>
              <a:t>Author and Date</a:t>
            </a:r>
          </a:p>
        </p:txBody>
      </p:sp>
      <p:sp>
        <p:nvSpPr>
          <p:cNvPr id="31" name="Line"/>
          <p:cNvSpPr/>
          <p:nvPr/>
        </p:nvSpPr>
        <p:spPr>
          <a:xfrm>
            <a:off x="766879" y="12060766"/>
            <a:ext cx="22850240" cy="1"/>
          </a:xfrm>
          <a:prstGeom prst="line">
            <a:avLst/>
          </a:prstGeom>
          <a:ln w="76200">
            <a:solidFill>
              <a:schemeClr val="accent1"/>
            </a:solidFill>
            <a:miter lim="400000"/>
          </a:ln>
        </p:spPr>
        <p:txBody>
          <a:bodyPr lIns="50800" tIns="50800" rIns="50800" bIns="50800" anchor="ctr"/>
          <a:lstStyle/>
          <a:p>
            <a:pPr defTabSz="825500">
              <a:defRPr spc="0" sz="3200">
                <a:solidFill>
                  <a:srgbClr val="000000"/>
                </a:solidFill>
              </a:defRPr>
            </a:pPr>
          </a:p>
        </p:txBody>
      </p:sp>
      <p:sp>
        <p:nvSpPr>
          <p:cNvPr id="32" name="Line"/>
          <p:cNvSpPr/>
          <p:nvPr/>
        </p:nvSpPr>
        <p:spPr>
          <a:xfrm flipV="1">
            <a:off x="6527799" y="12034558"/>
            <a:ext cx="1" cy="1114983"/>
          </a:xfrm>
          <a:prstGeom prst="line">
            <a:avLst/>
          </a:prstGeom>
          <a:ln w="76200">
            <a:solidFill>
              <a:schemeClr val="accent1"/>
            </a:solidFill>
            <a:miter lim="400000"/>
          </a:ln>
        </p:spPr>
        <p:txBody>
          <a:bodyPr lIns="50800" tIns="50800" rIns="50800" bIns="50800" anchor="ctr"/>
          <a:lstStyle/>
          <a:p>
            <a:pPr defTabSz="825500">
              <a:defRPr spc="0" sz="3200">
                <a:solidFill>
                  <a:srgbClr val="000000"/>
                </a:solidFill>
              </a:defRPr>
            </a:pPr>
          </a:p>
        </p:txBody>
      </p:sp>
      <p:sp>
        <p:nvSpPr>
          <p:cNvPr id="33" name="Line"/>
          <p:cNvSpPr/>
          <p:nvPr/>
        </p:nvSpPr>
        <p:spPr>
          <a:xfrm flipV="1">
            <a:off x="17856201" y="12034558"/>
            <a:ext cx="1" cy="1114983"/>
          </a:xfrm>
          <a:prstGeom prst="line">
            <a:avLst/>
          </a:prstGeom>
          <a:ln w="76200">
            <a:solidFill>
              <a:schemeClr val="accent1"/>
            </a:solidFill>
            <a:miter lim="400000"/>
          </a:ln>
        </p:spPr>
        <p:txBody>
          <a:bodyPr lIns="50800" tIns="50800" rIns="50800" bIns="50800" anchor="ctr"/>
          <a:lstStyle/>
          <a:p>
            <a:pPr defTabSz="825500">
              <a:defRPr spc="0" sz="3200">
                <a:solidFill>
                  <a:srgbClr val="000000"/>
                </a:solidFill>
              </a:defRPr>
            </a:pPr>
          </a:p>
        </p:txBody>
      </p:sp>
      <p:sp>
        <p:nvSpPr>
          <p:cNvPr id="34" name="Line"/>
          <p:cNvSpPr/>
          <p:nvPr/>
        </p:nvSpPr>
        <p:spPr>
          <a:xfrm>
            <a:off x="766879" y="952500"/>
            <a:ext cx="22850242" cy="1"/>
          </a:xfrm>
          <a:prstGeom prst="line">
            <a:avLst/>
          </a:prstGeom>
          <a:ln w="76200">
            <a:solidFill>
              <a:schemeClr val="accent1"/>
            </a:solidFill>
            <a:miter lim="400000"/>
          </a:ln>
        </p:spPr>
        <p:txBody>
          <a:bodyPr lIns="50800" tIns="50800" rIns="50800" bIns="50800" anchor="ctr"/>
          <a:lstStyle/>
          <a:p>
            <a:pPr defTabSz="825500">
              <a:defRPr spc="0" sz="3200">
                <a:solidFill>
                  <a:srgbClr val="000000"/>
                </a:solidFill>
              </a:defRPr>
            </a:pPr>
          </a:p>
        </p:txBody>
      </p:sp>
      <p:sp>
        <p:nvSpPr>
          <p:cNvPr id="35" name="Body Level One…"/>
          <p:cNvSpPr txBox="1"/>
          <p:nvPr>
            <p:ph type="body" sz="quarter" idx="1" hasCustomPrompt="1"/>
          </p:nvPr>
        </p:nvSpPr>
        <p:spPr>
          <a:xfrm>
            <a:off x="2082800" y="3492500"/>
            <a:ext cx="20205700" cy="1612900"/>
          </a:xfrm>
          <a:prstGeom prst="rect">
            <a:avLst/>
          </a:prstGeom>
        </p:spPr>
        <p:txBody>
          <a:bodyPr/>
          <a:lstStyle>
            <a:lvl1pPr>
              <a:defRPr>
                <a:solidFill>
                  <a:srgbClr val="FFFFFF"/>
                </a:solidFill>
              </a:defRPr>
            </a:lvl1pPr>
            <a:lvl2pPr>
              <a:defRPr>
                <a:solidFill>
                  <a:srgbClr val="FFFFFF"/>
                </a:solidFill>
              </a:defRPr>
            </a:lvl2pPr>
            <a:lvl3pPr>
              <a:defRPr>
                <a:solidFill>
                  <a:srgbClr val="FFFFFF"/>
                </a:solidFill>
              </a:defRPr>
            </a:lvl3pPr>
            <a:lvl4pPr>
              <a:defRPr>
                <a:solidFill>
                  <a:srgbClr val="FFFFFF"/>
                </a:solidFill>
              </a:defRPr>
            </a:lvl4pPr>
            <a:lvl5pPr>
              <a:defRPr>
                <a:solidFill>
                  <a:srgbClr val="FFFFFF"/>
                </a:solidFill>
              </a:defRPr>
            </a:lvl5pPr>
          </a:lstStyle>
          <a:p>
            <a:pPr/>
            <a:r>
              <a:t>Presentation Subtitle</a:t>
            </a:r>
          </a:p>
          <a:p>
            <a:pPr lvl="1"/>
            <a:r>
              <a:t/>
            </a:r>
          </a:p>
          <a:p>
            <a:pPr lvl="2"/>
            <a:r>
              <a:t/>
            </a:r>
          </a:p>
          <a:p>
            <a:pPr lvl="3"/>
            <a:r>
              <a:t/>
            </a:r>
          </a:p>
          <a:p>
            <a:pPr lvl="4"/>
            <a:r>
              <a:t/>
            </a:r>
          </a:p>
        </p:txBody>
      </p:sp>
      <p:sp>
        <p:nvSpPr>
          <p:cNvPr id="36" name="Presentation Title"/>
          <p:cNvSpPr txBox="1"/>
          <p:nvPr>
            <p:ph type="title" hasCustomPrompt="1"/>
          </p:nvPr>
        </p:nvSpPr>
        <p:spPr>
          <a:prstGeom prst="rect">
            <a:avLst/>
          </a:prstGeom>
        </p:spPr>
        <p:txBody>
          <a:bodyPr/>
          <a:lstStyle/>
          <a:p>
            <a:pPr/>
            <a:r>
              <a:t>Presentation Title</a:t>
            </a:r>
          </a:p>
        </p:txBody>
      </p:sp>
      <p:sp>
        <p:nvSpPr>
          <p:cNvPr id="37" name="Slide Number"/>
          <p:cNvSpPr txBox="1"/>
          <p:nvPr>
            <p:ph type="sldNum" sz="quarter" idx="2"/>
          </p:nvPr>
        </p:nvSpPr>
        <p:spPr>
          <a:prstGeom prst="rect">
            <a:avLst/>
          </a:prstGeom>
        </p:spPr>
        <p:txBody>
          <a:bodyPr/>
          <a:lstStyle>
            <a:lvl1pPr>
              <a:defRPr>
                <a:solidFill>
                  <a:srgbClr val="5E5E5E"/>
                </a:solidFill>
              </a:defRPr>
            </a:lvl1pPr>
          </a:lstStyle>
          <a:p>
            <a:pPr/>
            <a:fld id="{86CB4B4D-7CA3-9044-876B-883B54F8677D}" type="slidenum"/>
          </a:p>
        </p:txBody>
      </p:sp>
    </p:spTree>
  </p:cSld>
  <p:clrMapOvr>
    <a:masterClrMapping/>
  </p:clrMapOvr>
  <p:transition xmlns:p14="http://schemas.microsoft.com/office/powerpoint/2010/main" spd="med" advClick="1"/>
</p:sldLayout>
</file>

<file path=ppt/slideLayouts/slideLayout3.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Title &amp; Photo Alt">
    <p:bg>
      <p:bgPr>
        <a:solidFill>
          <a:srgbClr val="FFF5F2"/>
        </a:solidFill>
      </p:bgPr>
    </p:bg>
    <p:spTree>
      <p:nvGrpSpPr>
        <p:cNvPr id="1" name=""/>
        <p:cNvGrpSpPr/>
        <p:nvPr/>
      </p:nvGrpSpPr>
      <p:grpSpPr>
        <a:xfrm>
          <a:off x="0" y="0"/>
          <a:ext cx="0" cy="0"/>
          <a:chOff x="0" y="0"/>
          <a:chExt cx="0" cy="0"/>
        </a:xfrm>
      </p:grpSpPr>
      <p:sp>
        <p:nvSpPr>
          <p:cNvPr id="44" name="Body Level One…"/>
          <p:cNvSpPr txBox="1"/>
          <p:nvPr>
            <p:ph type="body" sz="quarter" idx="1" hasCustomPrompt="1"/>
          </p:nvPr>
        </p:nvSpPr>
        <p:spPr>
          <a:xfrm>
            <a:off x="1270000" y="8015916"/>
            <a:ext cx="11785600" cy="3848101"/>
          </a:xfrm>
          <a:prstGeom prst="rect">
            <a:avLst/>
          </a:prstGeom>
        </p:spPr>
        <p:txBody>
          <a:bodyPr anchor="t"/>
          <a:lstStyle>
            <a:lvl1pPr>
              <a:defRPr>
                <a:solidFill>
                  <a:srgbClr val="8AACB9"/>
                </a:solidFill>
              </a:defRPr>
            </a:lvl1pPr>
            <a:lvl2pPr>
              <a:defRPr>
                <a:solidFill>
                  <a:srgbClr val="8AACB9"/>
                </a:solidFill>
              </a:defRPr>
            </a:lvl2pPr>
            <a:lvl3pPr>
              <a:defRPr>
                <a:solidFill>
                  <a:srgbClr val="8AACB9"/>
                </a:solidFill>
              </a:defRPr>
            </a:lvl3pPr>
            <a:lvl4pPr>
              <a:defRPr>
                <a:solidFill>
                  <a:srgbClr val="8AACB9"/>
                </a:solidFill>
              </a:defRPr>
            </a:lvl4pPr>
            <a:lvl5pPr>
              <a:defRPr>
                <a:solidFill>
                  <a:srgbClr val="8AACB9"/>
                </a:solidFill>
              </a:defRPr>
            </a:lvl5pPr>
          </a:lstStyle>
          <a:p>
            <a:pPr/>
            <a:r>
              <a:t>Slide Subtitle</a:t>
            </a:r>
          </a:p>
          <a:p>
            <a:pPr lvl="1"/>
            <a:r>
              <a:t/>
            </a:r>
          </a:p>
          <a:p>
            <a:pPr lvl="2"/>
            <a:r>
              <a:t/>
            </a:r>
          </a:p>
          <a:p>
            <a:pPr lvl="3"/>
            <a:r>
              <a:t/>
            </a:r>
          </a:p>
          <a:p>
            <a:pPr lvl="4"/>
            <a:r>
              <a:t/>
            </a:r>
          </a:p>
        </p:txBody>
      </p:sp>
      <p:sp>
        <p:nvSpPr>
          <p:cNvPr id="45" name="Slide Title"/>
          <p:cNvSpPr txBox="1"/>
          <p:nvPr>
            <p:ph type="title" hasCustomPrompt="1"/>
          </p:nvPr>
        </p:nvSpPr>
        <p:spPr>
          <a:xfrm>
            <a:off x="1270000" y="4925417"/>
            <a:ext cx="11785600" cy="2933701"/>
          </a:xfrm>
          <a:prstGeom prst="rect">
            <a:avLst/>
          </a:prstGeom>
        </p:spPr>
        <p:txBody>
          <a:bodyPr anchor="b"/>
          <a:lstStyle>
            <a:lvl1pPr>
              <a:defRPr spc="270" sz="9000">
                <a:solidFill>
                  <a:schemeClr val="accent6"/>
                </a:solidFill>
              </a:defRPr>
            </a:lvl1pPr>
          </a:lstStyle>
          <a:p>
            <a:pPr/>
            <a:r>
              <a:t>Slide Title</a:t>
            </a:r>
          </a:p>
        </p:txBody>
      </p:sp>
      <p:sp>
        <p:nvSpPr>
          <p:cNvPr id="46" name="Pink typewriter on a pink three-drawer dresser in front of a pink wall"/>
          <p:cNvSpPr/>
          <p:nvPr>
            <p:ph type="pic" idx="21"/>
          </p:nvPr>
        </p:nvSpPr>
        <p:spPr>
          <a:xfrm>
            <a:off x="12801600" y="1895696"/>
            <a:ext cx="17642204" cy="9924608"/>
          </a:xfrm>
          <a:prstGeom prst="rect">
            <a:avLst/>
          </a:prstGeom>
          <a:ln w="114300">
            <a:solidFill>
              <a:srgbClr val="FFFFFF"/>
            </a:solidFill>
          </a:ln>
        </p:spPr>
        <p:txBody>
          <a:bodyPr lIns="91439" tIns="45719" rIns="91439" bIns="45719" anchor="t">
            <a:noAutofit/>
          </a:bodyPr>
          <a:lstStyle/>
          <a:p>
            <a:pPr/>
          </a:p>
        </p:txBody>
      </p:sp>
      <p:sp>
        <p:nvSpPr>
          <p:cNvPr id="47" name="Line"/>
          <p:cNvSpPr/>
          <p:nvPr/>
        </p:nvSpPr>
        <p:spPr>
          <a:xfrm>
            <a:off x="757217" y="12603828"/>
            <a:ext cx="22862943" cy="1"/>
          </a:xfrm>
          <a:prstGeom prst="line">
            <a:avLst/>
          </a:prstGeom>
          <a:ln w="76200">
            <a:solidFill>
              <a:schemeClr val="accent6">
                <a:hueOff val="61929"/>
                <a:satOff val="10820"/>
                <a:lumOff val="-8848"/>
              </a:schemeClr>
            </a:solidFill>
            <a:miter lim="400000"/>
          </a:ln>
        </p:spPr>
        <p:txBody>
          <a:bodyPr lIns="50800" tIns="50800" rIns="50800" bIns="50800" anchor="ctr"/>
          <a:lstStyle/>
          <a:p>
            <a:pPr defTabSz="825500">
              <a:defRPr spc="0" sz="3200">
                <a:solidFill>
                  <a:srgbClr val="000000"/>
                </a:solidFill>
              </a:defRPr>
            </a:pPr>
          </a:p>
        </p:txBody>
      </p:sp>
      <p:sp>
        <p:nvSpPr>
          <p:cNvPr id="48" name="Line"/>
          <p:cNvSpPr/>
          <p:nvPr/>
        </p:nvSpPr>
        <p:spPr>
          <a:xfrm flipV="1">
            <a:off x="762000" y="952499"/>
            <a:ext cx="22860003" cy="2"/>
          </a:xfrm>
          <a:prstGeom prst="line">
            <a:avLst/>
          </a:prstGeom>
          <a:ln w="76200">
            <a:solidFill>
              <a:schemeClr val="accent6">
                <a:hueOff val="61929"/>
                <a:satOff val="10820"/>
                <a:lumOff val="-8848"/>
              </a:schemeClr>
            </a:solidFill>
            <a:miter lim="400000"/>
          </a:ln>
        </p:spPr>
        <p:txBody>
          <a:bodyPr lIns="50800" tIns="50800" rIns="50800" bIns="50800" anchor="ctr"/>
          <a:lstStyle/>
          <a:p>
            <a:pPr defTabSz="825500">
              <a:defRPr spc="0" sz="3200">
                <a:solidFill>
                  <a:srgbClr val="000000"/>
                </a:solidFill>
              </a:defRPr>
            </a:pPr>
          </a:p>
        </p:txBody>
      </p:sp>
      <p:sp>
        <p:nvSpPr>
          <p:cNvPr id="49" name="Slide Number"/>
          <p:cNvSpPr txBox="1"/>
          <p:nvPr>
            <p:ph type="sldNum" sz="quarter" idx="2"/>
          </p:nvPr>
        </p:nvSpPr>
        <p:spPr>
          <a:xfrm>
            <a:off x="11990323" y="12890500"/>
            <a:ext cx="416053" cy="467107"/>
          </a:xfrm>
          <a:prstGeom prst="rect">
            <a:avLst/>
          </a:prstGeom>
        </p:spPr>
        <p:txBody>
          <a:bodyPr/>
          <a:lstStyle>
            <a:lvl1pPr>
              <a:defRPr>
                <a:solidFill>
                  <a:srgbClr val="5E5E5E"/>
                </a:solidFill>
              </a:defRPr>
            </a:lvl1pPr>
          </a:lstStyle>
          <a:p>
            <a:pPr/>
            <a:fld id="{86CB4B4D-7CA3-9044-876B-883B54F8677D}" type="slidenum"/>
          </a:p>
        </p:txBody>
      </p:sp>
    </p:spTree>
  </p:cSld>
  <p:clrMapOvr>
    <a:masterClrMapping/>
  </p:clrMapOvr>
  <p:transition xmlns:p14="http://schemas.microsoft.com/office/powerpoint/2010/main" spd="med" advClick="1"/>
</p:sldLayout>
</file>

<file path=ppt/slideLayouts/slideLayout4.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Title &amp; Bullets">
    <p:bg>
      <p:bgPr>
        <a:solidFill>
          <a:srgbClr val="FFF5F2"/>
        </a:solidFill>
      </p:bgPr>
    </p:bg>
    <p:spTree>
      <p:nvGrpSpPr>
        <p:cNvPr id="1" name=""/>
        <p:cNvGrpSpPr/>
        <p:nvPr/>
      </p:nvGrpSpPr>
      <p:grpSpPr>
        <a:xfrm>
          <a:off x="0" y="0"/>
          <a:ext cx="0" cy="0"/>
          <a:chOff x="0" y="0"/>
          <a:chExt cx="0" cy="0"/>
        </a:xfrm>
      </p:grpSpPr>
      <p:sp>
        <p:nvSpPr>
          <p:cNvPr id="56" name="Body Level One…"/>
          <p:cNvSpPr txBox="1"/>
          <p:nvPr>
            <p:ph type="body" sz="half" idx="1" hasCustomPrompt="1"/>
          </p:nvPr>
        </p:nvSpPr>
        <p:spPr>
          <a:xfrm>
            <a:off x="2082800" y="4195233"/>
            <a:ext cx="20207127" cy="6282059"/>
          </a:xfrm>
          <a:prstGeom prst="rect">
            <a:avLst/>
          </a:prstGeom>
        </p:spPr>
        <p:txBody>
          <a:bodyPr anchor="t"/>
          <a:lstStyle>
            <a:lvl1pPr marL="635000" indent="-635000" algn="l" defTabSz="355600">
              <a:lnSpc>
                <a:spcPct val="100000"/>
              </a:lnSpc>
              <a:spcBef>
                <a:spcPts val="4300"/>
              </a:spcBef>
              <a:buSzPct val="100000"/>
              <a:buBlip>
                <a:blip r:embed="rId2"/>
              </a:buBlip>
              <a:defRPr spc="36">
                <a:solidFill>
                  <a:schemeClr val="accent1">
                    <a:satOff val="36598"/>
                    <a:lumOff val="-17227"/>
                  </a:schemeClr>
                </a:solidFill>
              </a:defRPr>
            </a:lvl1pPr>
            <a:lvl2pPr marL="1270000" indent="-635000" algn="l" defTabSz="355600">
              <a:lnSpc>
                <a:spcPct val="100000"/>
              </a:lnSpc>
              <a:spcBef>
                <a:spcPts val="4300"/>
              </a:spcBef>
              <a:buSzPct val="100000"/>
              <a:buBlip>
                <a:blip r:embed="rId2"/>
              </a:buBlip>
              <a:defRPr spc="36">
                <a:solidFill>
                  <a:schemeClr val="accent1">
                    <a:satOff val="36598"/>
                    <a:lumOff val="-17227"/>
                  </a:schemeClr>
                </a:solidFill>
              </a:defRPr>
            </a:lvl2pPr>
            <a:lvl3pPr marL="1905000" indent="-635000" algn="l" defTabSz="355600">
              <a:lnSpc>
                <a:spcPct val="100000"/>
              </a:lnSpc>
              <a:spcBef>
                <a:spcPts val="4300"/>
              </a:spcBef>
              <a:buSzPct val="100000"/>
              <a:buBlip>
                <a:blip r:embed="rId2"/>
              </a:buBlip>
              <a:defRPr spc="36">
                <a:solidFill>
                  <a:schemeClr val="accent1">
                    <a:satOff val="36598"/>
                    <a:lumOff val="-17227"/>
                  </a:schemeClr>
                </a:solidFill>
              </a:defRPr>
            </a:lvl3pPr>
            <a:lvl4pPr marL="2540000" indent="-635000" algn="l" defTabSz="355600">
              <a:lnSpc>
                <a:spcPct val="100000"/>
              </a:lnSpc>
              <a:spcBef>
                <a:spcPts val="4300"/>
              </a:spcBef>
              <a:buSzPct val="100000"/>
              <a:buBlip>
                <a:blip r:embed="rId2"/>
              </a:buBlip>
              <a:defRPr spc="36">
                <a:solidFill>
                  <a:schemeClr val="accent1">
                    <a:satOff val="36598"/>
                    <a:lumOff val="-17227"/>
                  </a:schemeClr>
                </a:solidFill>
              </a:defRPr>
            </a:lvl4pPr>
            <a:lvl5pPr marL="3175000" indent="-635000" algn="l" defTabSz="355600">
              <a:lnSpc>
                <a:spcPct val="100000"/>
              </a:lnSpc>
              <a:spcBef>
                <a:spcPts val="4300"/>
              </a:spcBef>
              <a:buSzPct val="100000"/>
              <a:buBlip>
                <a:blip r:embed="rId2"/>
              </a:buBlip>
              <a:defRPr spc="36">
                <a:solidFill>
                  <a:schemeClr val="accent1">
                    <a:satOff val="36598"/>
                    <a:lumOff val="-17227"/>
                  </a:schemeClr>
                </a:solidFill>
              </a:defRPr>
            </a:lvl5pPr>
          </a:lstStyle>
          <a:p>
            <a:pPr/>
            <a:r>
              <a:t>Slide bullet text</a:t>
            </a:r>
          </a:p>
          <a:p>
            <a:pPr lvl="1"/>
            <a:r>
              <a:t/>
            </a:r>
          </a:p>
          <a:p>
            <a:pPr lvl="2"/>
            <a:r>
              <a:t/>
            </a:r>
          </a:p>
          <a:p>
            <a:pPr lvl="3"/>
            <a:r>
              <a:t/>
            </a:r>
          </a:p>
          <a:p>
            <a:pPr lvl="4"/>
            <a:r>
              <a:t/>
            </a:r>
          </a:p>
        </p:txBody>
      </p:sp>
      <p:sp>
        <p:nvSpPr>
          <p:cNvPr id="57" name="Line"/>
          <p:cNvSpPr/>
          <p:nvPr/>
        </p:nvSpPr>
        <p:spPr>
          <a:xfrm>
            <a:off x="766879" y="952500"/>
            <a:ext cx="22850242" cy="1"/>
          </a:xfrm>
          <a:prstGeom prst="line">
            <a:avLst/>
          </a:prstGeom>
          <a:ln w="76200">
            <a:solidFill>
              <a:schemeClr val="accent6">
                <a:hueOff val="61929"/>
                <a:satOff val="10820"/>
                <a:lumOff val="-8848"/>
              </a:schemeClr>
            </a:solidFill>
            <a:miter lim="400000"/>
          </a:ln>
        </p:spPr>
        <p:txBody>
          <a:bodyPr lIns="50800" tIns="50800" rIns="50800" bIns="50800" anchor="ctr"/>
          <a:lstStyle/>
          <a:p>
            <a:pPr defTabSz="825500">
              <a:defRPr spc="0" sz="3200">
                <a:solidFill>
                  <a:srgbClr val="000000"/>
                </a:solidFill>
              </a:defRPr>
            </a:pPr>
          </a:p>
        </p:txBody>
      </p:sp>
      <p:sp>
        <p:nvSpPr>
          <p:cNvPr id="58" name="Line"/>
          <p:cNvSpPr/>
          <p:nvPr/>
        </p:nvSpPr>
        <p:spPr>
          <a:xfrm>
            <a:off x="757217" y="12603828"/>
            <a:ext cx="22862943" cy="1"/>
          </a:xfrm>
          <a:prstGeom prst="line">
            <a:avLst/>
          </a:prstGeom>
          <a:ln w="76200">
            <a:solidFill>
              <a:schemeClr val="accent6">
                <a:hueOff val="61929"/>
                <a:satOff val="10820"/>
                <a:lumOff val="-8848"/>
              </a:schemeClr>
            </a:solidFill>
            <a:miter lim="400000"/>
          </a:ln>
        </p:spPr>
        <p:txBody>
          <a:bodyPr lIns="50800" tIns="50800" rIns="50800" bIns="50800" anchor="ctr"/>
          <a:lstStyle/>
          <a:p>
            <a:pPr defTabSz="825500">
              <a:defRPr spc="0" sz="3200">
                <a:solidFill>
                  <a:srgbClr val="000000"/>
                </a:solidFill>
              </a:defRPr>
            </a:pPr>
          </a:p>
        </p:txBody>
      </p:sp>
      <p:sp>
        <p:nvSpPr>
          <p:cNvPr id="59" name="Slide Title"/>
          <p:cNvSpPr txBox="1"/>
          <p:nvPr>
            <p:ph type="title" hasCustomPrompt="1"/>
          </p:nvPr>
        </p:nvSpPr>
        <p:spPr>
          <a:xfrm>
            <a:off x="2088436" y="1282700"/>
            <a:ext cx="20207128" cy="1649711"/>
          </a:xfrm>
          <a:prstGeom prst="rect">
            <a:avLst/>
          </a:prstGeom>
        </p:spPr>
        <p:txBody>
          <a:bodyPr/>
          <a:lstStyle>
            <a:lvl1pPr>
              <a:defRPr spc="270" sz="9000">
                <a:solidFill>
                  <a:schemeClr val="accent6"/>
                </a:solidFill>
              </a:defRPr>
            </a:lvl1pPr>
          </a:lstStyle>
          <a:p>
            <a:pPr/>
            <a:r>
              <a:t>Slide Title</a:t>
            </a:r>
          </a:p>
        </p:txBody>
      </p:sp>
      <p:sp>
        <p:nvSpPr>
          <p:cNvPr id="60" name="Slide Number"/>
          <p:cNvSpPr txBox="1"/>
          <p:nvPr>
            <p:ph type="sldNum" sz="quarter" idx="2"/>
          </p:nvPr>
        </p:nvSpPr>
        <p:spPr>
          <a:xfrm>
            <a:off x="11990323" y="12890500"/>
            <a:ext cx="416053" cy="467107"/>
          </a:xfrm>
          <a:prstGeom prst="rect">
            <a:avLst/>
          </a:prstGeom>
        </p:spPr>
        <p:txBody>
          <a:bodyPr/>
          <a:lstStyle>
            <a:lvl1pPr>
              <a:defRPr>
                <a:solidFill>
                  <a:srgbClr val="5E5E5E"/>
                </a:solidFill>
              </a:defRPr>
            </a:lvl1pPr>
          </a:lstStyle>
          <a:p>
            <a:pPr/>
            <a:fld id="{86CB4B4D-7CA3-9044-876B-883B54F8677D}" type="slidenum"/>
          </a:p>
        </p:txBody>
      </p:sp>
    </p:spTree>
  </p:cSld>
  <p:clrMapOvr>
    <a:masterClrMapping/>
  </p:clrMapOvr>
  <p:transition xmlns:p14="http://schemas.microsoft.com/office/powerpoint/2010/main" spd="med" advClick="1"/>
</p:sldLayout>
</file>

<file path=ppt/slideLayouts/slideLayout5.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Bullets">
    <p:bg>
      <p:bgPr>
        <a:solidFill>
          <a:srgbClr val="FFF5F2"/>
        </a:solidFill>
      </p:bgPr>
    </p:bg>
    <p:spTree>
      <p:nvGrpSpPr>
        <p:cNvPr id="1" name=""/>
        <p:cNvGrpSpPr/>
        <p:nvPr/>
      </p:nvGrpSpPr>
      <p:grpSpPr>
        <a:xfrm>
          <a:off x="0" y="0"/>
          <a:ext cx="0" cy="0"/>
          <a:chOff x="0" y="0"/>
          <a:chExt cx="0" cy="0"/>
        </a:xfrm>
      </p:grpSpPr>
      <p:sp>
        <p:nvSpPr>
          <p:cNvPr id="67" name="Body Level One…"/>
          <p:cNvSpPr txBox="1"/>
          <p:nvPr>
            <p:ph type="body" sz="half" idx="1" hasCustomPrompt="1"/>
          </p:nvPr>
        </p:nvSpPr>
        <p:spPr>
          <a:xfrm>
            <a:off x="2082800" y="4195233"/>
            <a:ext cx="20207127" cy="6282059"/>
          </a:xfrm>
          <a:prstGeom prst="rect">
            <a:avLst/>
          </a:prstGeom>
        </p:spPr>
        <p:txBody>
          <a:bodyPr numCol="2" spcCol="1289181" anchor="t"/>
          <a:lstStyle>
            <a:lvl1pPr marL="635000" indent="-635000" algn="l" defTabSz="355600">
              <a:lnSpc>
                <a:spcPct val="100000"/>
              </a:lnSpc>
              <a:spcBef>
                <a:spcPts val="4300"/>
              </a:spcBef>
              <a:buSzPct val="100000"/>
              <a:buBlip>
                <a:blip r:embed="rId2"/>
              </a:buBlip>
              <a:defRPr spc="36">
                <a:solidFill>
                  <a:schemeClr val="accent1">
                    <a:satOff val="36598"/>
                    <a:lumOff val="-17227"/>
                  </a:schemeClr>
                </a:solidFill>
              </a:defRPr>
            </a:lvl1pPr>
            <a:lvl2pPr marL="1270000" indent="-635000" algn="l" defTabSz="355600">
              <a:lnSpc>
                <a:spcPct val="100000"/>
              </a:lnSpc>
              <a:spcBef>
                <a:spcPts val="4300"/>
              </a:spcBef>
              <a:buSzPct val="100000"/>
              <a:buBlip>
                <a:blip r:embed="rId2"/>
              </a:buBlip>
              <a:defRPr spc="36">
                <a:solidFill>
                  <a:schemeClr val="accent1">
                    <a:satOff val="36598"/>
                    <a:lumOff val="-17227"/>
                  </a:schemeClr>
                </a:solidFill>
              </a:defRPr>
            </a:lvl2pPr>
            <a:lvl3pPr marL="1905000" indent="-635000" algn="l" defTabSz="355600">
              <a:lnSpc>
                <a:spcPct val="100000"/>
              </a:lnSpc>
              <a:spcBef>
                <a:spcPts val="4300"/>
              </a:spcBef>
              <a:buSzPct val="100000"/>
              <a:buBlip>
                <a:blip r:embed="rId2"/>
              </a:buBlip>
              <a:defRPr spc="36">
                <a:solidFill>
                  <a:schemeClr val="accent1">
                    <a:satOff val="36598"/>
                    <a:lumOff val="-17227"/>
                  </a:schemeClr>
                </a:solidFill>
              </a:defRPr>
            </a:lvl3pPr>
            <a:lvl4pPr marL="2540000" indent="-635000" algn="l" defTabSz="355600">
              <a:lnSpc>
                <a:spcPct val="100000"/>
              </a:lnSpc>
              <a:spcBef>
                <a:spcPts val="4300"/>
              </a:spcBef>
              <a:buSzPct val="100000"/>
              <a:buBlip>
                <a:blip r:embed="rId2"/>
              </a:buBlip>
              <a:defRPr spc="36">
                <a:solidFill>
                  <a:schemeClr val="accent1">
                    <a:satOff val="36598"/>
                    <a:lumOff val="-17227"/>
                  </a:schemeClr>
                </a:solidFill>
              </a:defRPr>
            </a:lvl4pPr>
            <a:lvl5pPr marL="3175000" indent="-635000" algn="l" defTabSz="355600">
              <a:lnSpc>
                <a:spcPct val="100000"/>
              </a:lnSpc>
              <a:spcBef>
                <a:spcPts val="4300"/>
              </a:spcBef>
              <a:buSzPct val="100000"/>
              <a:buBlip>
                <a:blip r:embed="rId2"/>
              </a:buBlip>
              <a:defRPr spc="36">
                <a:solidFill>
                  <a:schemeClr val="accent1">
                    <a:satOff val="36598"/>
                    <a:lumOff val="-17227"/>
                  </a:schemeClr>
                </a:solidFill>
              </a:defRPr>
            </a:lvl5pPr>
          </a:lstStyle>
          <a:p>
            <a:pPr/>
            <a:r>
              <a:t>Slide bullet text</a:t>
            </a:r>
          </a:p>
          <a:p>
            <a:pPr lvl="1"/>
            <a:r>
              <a:t/>
            </a:r>
          </a:p>
          <a:p>
            <a:pPr lvl="2"/>
            <a:r>
              <a:t/>
            </a:r>
          </a:p>
          <a:p>
            <a:pPr lvl="3"/>
            <a:r>
              <a:t/>
            </a:r>
          </a:p>
          <a:p>
            <a:pPr lvl="4"/>
            <a:r>
              <a:t/>
            </a:r>
          </a:p>
        </p:txBody>
      </p:sp>
      <p:sp>
        <p:nvSpPr>
          <p:cNvPr id="68" name="Line"/>
          <p:cNvSpPr/>
          <p:nvPr/>
        </p:nvSpPr>
        <p:spPr>
          <a:xfrm>
            <a:off x="766879" y="952500"/>
            <a:ext cx="22850242" cy="1"/>
          </a:xfrm>
          <a:prstGeom prst="line">
            <a:avLst/>
          </a:prstGeom>
          <a:ln w="76200">
            <a:solidFill>
              <a:schemeClr val="accent6">
                <a:hueOff val="61929"/>
                <a:satOff val="10820"/>
                <a:lumOff val="-8848"/>
              </a:schemeClr>
            </a:solidFill>
            <a:miter lim="400000"/>
          </a:ln>
        </p:spPr>
        <p:txBody>
          <a:bodyPr lIns="50800" tIns="50800" rIns="50800" bIns="50800" anchor="ctr"/>
          <a:lstStyle/>
          <a:p>
            <a:pPr defTabSz="825500">
              <a:defRPr spc="0" sz="3200">
                <a:solidFill>
                  <a:srgbClr val="000000"/>
                </a:solidFill>
              </a:defRPr>
            </a:pPr>
          </a:p>
        </p:txBody>
      </p:sp>
      <p:sp>
        <p:nvSpPr>
          <p:cNvPr id="69" name="Line"/>
          <p:cNvSpPr/>
          <p:nvPr/>
        </p:nvSpPr>
        <p:spPr>
          <a:xfrm>
            <a:off x="757217" y="12603828"/>
            <a:ext cx="22862943" cy="1"/>
          </a:xfrm>
          <a:prstGeom prst="line">
            <a:avLst/>
          </a:prstGeom>
          <a:ln w="76200">
            <a:solidFill>
              <a:schemeClr val="accent6">
                <a:hueOff val="61929"/>
                <a:satOff val="10820"/>
                <a:lumOff val="-8848"/>
              </a:schemeClr>
            </a:solidFill>
            <a:miter lim="400000"/>
          </a:ln>
        </p:spPr>
        <p:txBody>
          <a:bodyPr lIns="50800" tIns="50800" rIns="50800" bIns="50800" anchor="ctr"/>
          <a:lstStyle/>
          <a:p>
            <a:pPr defTabSz="825500">
              <a:defRPr spc="0" sz="3200">
                <a:solidFill>
                  <a:srgbClr val="000000"/>
                </a:solidFill>
              </a:defRPr>
            </a:pPr>
          </a:p>
        </p:txBody>
      </p:sp>
      <p:sp>
        <p:nvSpPr>
          <p:cNvPr id="70" name="Slide Number"/>
          <p:cNvSpPr txBox="1"/>
          <p:nvPr>
            <p:ph type="sldNum" sz="quarter" idx="2"/>
          </p:nvPr>
        </p:nvSpPr>
        <p:spPr>
          <a:xfrm>
            <a:off x="11990323" y="12890500"/>
            <a:ext cx="416053" cy="467107"/>
          </a:xfrm>
          <a:prstGeom prst="rect">
            <a:avLst/>
          </a:prstGeom>
        </p:spPr>
        <p:txBody>
          <a:bodyPr/>
          <a:lstStyle>
            <a:lvl1pPr>
              <a:defRPr>
                <a:solidFill>
                  <a:srgbClr val="5E5E5E"/>
                </a:solidFill>
              </a:defRPr>
            </a:lvl1pPr>
          </a:lstStyle>
          <a:p>
            <a:pPr/>
            <a:fld id="{86CB4B4D-7CA3-9044-876B-883B54F8677D}" type="slidenum"/>
          </a:p>
        </p:txBody>
      </p:sp>
    </p:spTree>
  </p:cSld>
  <p:clrMapOvr>
    <a:masterClrMapping/>
  </p:clrMapOvr>
  <p:transition xmlns:p14="http://schemas.microsoft.com/office/powerpoint/2010/main" spd="med" advClick="1"/>
</p:sldLayout>
</file>

<file path=ppt/slideLayouts/slideLayout6.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Title, Bullets &amp; Photo">
    <p:bg>
      <p:bgPr>
        <a:solidFill>
          <a:srgbClr val="FFF5F2"/>
        </a:solidFill>
      </p:bgPr>
    </p:bg>
    <p:spTree>
      <p:nvGrpSpPr>
        <p:cNvPr id="1" name=""/>
        <p:cNvGrpSpPr/>
        <p:nvPr/>
      </p:nvGrpSpPr>
      <p:grpSpPr>
        <a:xfrm>
          <a:off x="0" y="0"/>
          <a:ext cx="0" cy="0"/>
          <a:chOff x="0" y="0"/>
          <a:chExt cx="0" cy="0"/>
        </a:xfrm>
      </p:grpSpPr>
      <p:sp>
        <p:nvSpPr>
          <p:cNvPr id="77" name="Slide Title"/>
          <p:cNvSpPr txBox="1"/>
          <p:nvPr>
            <p:ph type="title" hasCustomPrompt="1"/>
          </p:nvPr>
        </p:nvSpPr>
        <p:spPr>
          <a:xfrm>
            <a:off x="1270000" y="1851223"/>
            <a:ext cx="11785600" cy="4084936"/>
          </a:xfrm>
          <a:prstGeom prst="rect">
            <a:avLst/>
          </a:prstGeom>
        </p:spPr>
        <p:txBody>
          <a:bodyPr anchor="b"/>
          <a:lstStyle>
            <a:lvl1pPr>
              <a:defRPr spc="270" sz="9000">
                <a:solidFill>
                  <a:schemeClr val="accent6"/>
                </a:solidFill>
              </a:defRPr>
            </a:lvl1pPr>
          </a:lstStyle>
          <a:p>
            <a:pPr/>
            <a:r>
              <a:t>Slide Title</a:t>
            </a:r>
          </a:p>
        </p:txBody>
      </p:sp>
      <p:sp>
        <p:nvSpPr>
          <p:cNvPr id="78" name="Body Level One…"/>
          <p:cNvSpPr txBox="1"/>
          <p:nvPr>
            <p:ph type="body" sz="quarter" idx="1" hasCustomPrompt="1"/>
          </p:nvPr>
        </p:nvSpPr>
        <p:spPr>
          <a:xfrm>
            <a:off x="2088435" y="6720284"/>
            <a:ext cx="10972801" cy="5467169"/>
          </a:xfrm>
          <a:prstGeom prst="rect">
            <a:avLst/>
          </a:prstGeom>
        </p:spPr>
        <p:txBody>
          <a:bodyPr anchor="t"/>
          <a:lstStyle>
            <a:lvl1pPr marL="635000" indent="-635000" algn="l" defTabSz="355600">
              <a:lnSpc>
                <a:spcPct val="100000"/>
              </a:lnSpc>
              <a:spcBef>
                <a:spcPts val="4300"/>
              </a:spcBef>
              <a:buSzPct val="100000"/>
              <a:buBlip>
                <a:blip r:embed="rId2"/>
              </a:buBlip>
              <a:defRPr spc="36">
                <a:solidFill>
                  <a:schemeClr val="accent1">
                    <a:satOff val="36598"/>
                    <a:lumOff val="-17227"/>
                  </a:schemeClr>
                </a:solidFill>
              </a:defRPr>
            </a:lvl1pPr>
            <a:lvl2pPr marL="1270000" indent="-635000" algn="l" defTabSz="355600">
              <a:lnSpc>
                <a:spcPct val="100000"/>
              </a:lnSpc>
              <a:spcBef>
                <a:spcPts val="4300"/>
              </a:spcBef>
              <a:buSzPct val="100000"/>
              <a:buBlip>
                <a:blip r:embed="rId2"/>
              </a:buBlip>
              <a:defRPr spc="36">
                <a:solidFill>
                  <a:schemeClr val="accent1">
                    <a:satOff val="36598"/>
                    <a:lumOff val="-17227"/>
                  </a:schemeClr>
                </a:solidFill>
              </a:defRPr>
            </a:lvl2pPr>
            <a:lvl3pPr marL="1905000" indent="-635000" algn="l" defTabSz="355600">
              <a:lnSpc>
                <a:spcPct val="100000"/>
              </a:lnSpc>
              <a:spcBef>
                <a:spcPts val="4300"/>
              </a:spcBef>
              <a:buSzPct val="100000"/>
              <a:buBlip>
                <a:blip r:embed="rId2"/>
              </a:buBlip>
              <a:defRPr spc="36">
                <a:solidFill>
                  <a:schemeClr val="accent1">
                    <a:satOff val="36598"/>
                    <a:lumOff val="-17227"/>
                  </a:schemeClr>
                </a:solidFill>
              </a:defRPr>
            </a:lvl3pPr>
            <a:lvl4pPr marL="2540000" indent="-635000" algn="l" defTabSz="355600">
              <a:lnSpc>
                <a:spcPct val="100000"/>
              </a:lnSpc>
              <a:spcBef>
                <a:spcPts val="4300"/>
              </a:spcBef>
              <a:buSzPct val="100000"/>
              <a:buBlip>
                <a:blip r:embed="rId2"/>
              </a:buBlip>
              <a:defRPr spc="36">
                <a:solidFill>
                  <a:schemeClr val="accent1">
                    <a:satOff val="36598"/>
                    <a:lumOff val="-17227"/>
                  </a:schemeClr>
                </a:solidFill>
              </a:defRPr>
            </a:lvl4pPr>
            <a:lvl5pPr marL="3175000" indent="-635000" algn="l" defTabSz="355600">
              <a:lnSpc>
                <a:spcPct val="100000"/>
              </a:lnSpc>
              <a:spcBef>
                <a:spcPts val="4300"/>
              </a:spcBef>
              <a:buSzPct val="100000"/>
              <a:buBlip>
                <a:blip r:embed="rId2"/>
              </a:buBlip>
              <a:defRPr spc="36">
                <a:solidFill>
                  <a:schemeClr val="accent1">
                    <a:satOff val="36598"/>
                    <a:lumOff val="-17227"/>
                  </a:schemeClr>
                </a:solidFill>
              </a:defRPr>
            </a:lvl5pPr>
          </a:lstStyle>
          <a:p>
            <a:pPr/>
            <a:r>
              <a:t>Slide bullet text</a:t>
            </a:r>
          </a:p>
          <a:p>
            <a:pPr lvl="1"/>
            <a:r>
              <a:t/>
            </a:r>
          </a:p>
          <a:p>
            <a:pPr lvl="2"/>
            <a:r>
              <a:t/>
            </a:r>
          </a:p>
          <a:p>
            <a:pPr lvl="3"/>
            <a:r>
              <a:t/>
            </a:r>
          </a:p>
          <a:p>
            <a:pPr lvl="4"/>
            <a:r>
              <a:t/>
            </a:r>
          </a:p>
        </p:txBody>
      </p:sp>
      <p:sp>
        <p:nvSpPr>
          <p:cNvPr id="79" name="Vintage television in front of yellow patterned wallpaper"/>
          <p:cNvSpPr/>
          <p:nvPr>
            <p:ph type="pic" idx="21"/>
          </p:nvPr>
        </p:nvSpPr>
        <p:spPr>
          <a:xfrm>
            <a:off x="12661900" y="-2501900"/>
            <a:ext cx="11077576" cy="14770100"/>
          </a:xfrm>
          <a:prstGeom prst="rect">
            <a:avLst/>
          </a:prstGeom>
          <a:ln w="114300">
            <a:solidFill>
              <a:srgbClr val="FFFFFF"/>
            </a:solidFill>
          </a:ln>
        </p:spPr>
        <p:txBody>
          <a:bodyPr lIns="91439" tIns="45719" rIns="91439" bIns="45719" anchor="t">
            <a:noAutofit/>
          </a:bodyPr>
          <a:lstStyle/>
          <a:p>
            <a:pPr/>
          </a:p>
        </p:txBody>
      </p:sp>
      <p:sp>
        <p:nvSpPr>
          <p:cNvPr id="80" name="Line"/>
          <p:cNvSpPr/>
          <p:nvPr/>
        </p:nvSpPr>
        <p:spPr>
          <a:xfrm flipV="1">
            <a:off x="762000" y="952499"/>
            <a:ext cx="22860003" cy="2"/>
          </a:xfrm>
          <a:prstGeom prst="line">
            <a:avLst/>
          </a:prstGeom>
          <a:ln w="76200">
            <a:solidFill>
              <a:schemeClr val="accent6">
                <a:hueOff val="61929"/>
                <a:satOff val="10820"/>
                <a:lumOff val="-8848"/>
              </a:schemeClr>
            </a:solidFill>
            <a:miter lim="400000"/>
          </a:ln>
        </p:spPr>
        <p:txBody>
          <a:bodyPr lIns="50800" tIns="50800" rIns="50800" bIns="50800" anchor="ctr"/>
          <a:lstStyle/>
          <a:p>
            <a:pPr defTabSz="825500">
              <a:defRPr spc="0" sz="3200">
                <a:solidFill>
                  <a:srgbClr val="000000"/>
                </a:solidFill>
              </a:defRPr>
            </a:pPr>
          </a:p>
        </p:txBody>
      </p:sp>
      <p:sp>
        <p:nvSpPr>
          <p:cNvPr id="81" name="Line"/>
          <p:cNvSpPr/>
          <p:nvPr/>
        </p:nvSpPr>
        <p:spPr>
          <a:xfrm>
            <a:off x="762000" y="12598400"/>
            <a:ext cx="22860001" cy="0"/>
          </a:xfrm>
          <a:prstGeom prst="line">
            <a:avLst/>
          </a:prstGeom>
          <a:ln w="76200">
            <a:solidFill>
              <a:schemeClr val="accent6">
                <a:hueOff val="61929"/>
                <a:satOff val="10820"/>
                <a:lumOff val="-8848"/>
              </a:schemeClr>
            </a:solidFill>
            <a:miter lim="400000"/>
          </a:ln>
        </p:spPr>
        <p:txBody>
          <a:bodyPr lIns="50800" tIns="50800" rIns="50800" bIns="50800" anchor="ctr"/>
          <a:lstStyle/>
          <a:p>
            <a:pPr defTabSz="825500">
              <a:defRPr spc="0" sz="3200">
                <a:solidFill>
                  <a:srgbClr val="000000"/>
                </a:solidFill>
              </a:defRPr>
            </a:pPr>
          </a:p>
        </p:txBody>
      </p:sp>
      <p:sp>
        <p:nvSpPr>
          <p:cNvPr id="82" name="Slide Number"/>
          <p:cNvSpPr txBox="1"/>
          <p:nvPr>
            <p:ph type="sldNum" sz="quarter" idx="2"/>
          </p:nvPr>
        </p:nvSpPr>
        <p:spPr>
          <a:xfrm>
            <a:off x="11990323" y="12890500"/>
            <a:ext cx="416053" cy="467107"/>
          </a:xfrm>
          <a:prstGeom prst="rect">
            <a:avLst/>
          </a:prstGeom>
        </p:spPr>
        <p:txBody>
          <a:bodyPr/>
          <a:lstStyle>
            <a:lvl1pPr>
              <a:defRPr>
                <a:solidFill>
                  <a:srgbClr val="5E5E5E"/>
                </a:solidFill>
              </a:defRPr>
            </a:lvl1pPr>
          </a:lstStyle>
          <a:p>
            <a:pPr/>
            <a:fld id="{86CB4B4D-7CA3-9044-876B-883B54F8677D}" type="slidenum"/>
          </a:p>
        </p:txBody>
      </p:sp>
    </p:spTree>
  </p:cSld>
  <p:clrMapOvr>
    <a:masterClrMapping/>
  </p:clrMapOvr>
  <p:transition xmlns:p14="http://schemas.microsoft.com/office/powerpoint/2010/main" spd="med" advClick="1"/>
</p:sldLayout>
</file>

<file path=ppt/slideLayouts/slideLayout7.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Section">
    <p:spTree>
      <p:nvGrpSpPr>
        <p:cNvPr id="1" name=""/>
        <p:cNvGrpSpPr/>
        <p:nvPr/>
      </p:nvGrpSpPr>
      <p:grpSpPr>
        <a:xfrm>
          <a:off x="0" y="0"/>
          <a:ext cx="0" cy="0"/>
          <a:chOff x="0" y="0"/>
          <a:chExt cx="0" cy="0"/>
        </a:xfrm>
      </p:grpSpPr>
      <p:sp>
        <p:nvSpPr>
          <p:cNvPr id="89" name="Section Title"/>
          <p:cNvSpPr txBox="1"/>
          <p:nvPr>
            <p:ph type="title" hasCustomPrompt="1"/>
          </p:nvPr>
        </p:nvSpPr>
        <p:spPr>
          <a:xfrm>
            <a:off x="2086106" y="4292600"/>
            <a:ext cx="20205701" cy="5651500"/>
          </a:xfrm>
          <a:prstGeom prst="rect">
            <a:avLst/>
          </a:prstGeom>
        </p:spPr>
        <p:txBody>
          <a:bodyPr anchor="ctr"/>
          <a:lstStyle>
            <a:lvl1pPr>
              <a:defRPr>
                <a:solidFill>
                  <a:srgbClr val="F3F5B1"/>
                </a:solidFill>
              </a:defRPr>
            </a:lvl1pPr>
          </a:lstStyle>
          <a:p>
            <a:pPr/>
            <a:r>
              <a:t>Section Title</a:t>
            </a:r>
          </a:p>
        </p:txBody>
      </p:sp>
      <p:sp>
        <p:nvSpPr>
          <p:cNvPr id="90" name="Line"/>
          <p:cNvSpPr/>
          <p:nvPr/>
        </p:nvSpPr>
        <p:spPr>
          <a:xfrm flipV="1">
            <a:off x="762000" y="952499"/>
            <a:ext cx="22860001" cy="2"/>
          </a:xfrm>
          <a:prstGeom prst="line">
            <a:avLst/>
          </a:prstGeom>
          <a:ln w="76200">
            <a:solidFill>
              <a:srgbClr val="F3F5B1"/>
            </a:solidFill>
            <a:miter lim="400000"/>
          </a:ln>
        </p:spPr>
        <p:txBody>
          <a:bodyPr lIns="50800" tIns="50800" rIns="50800" bIns="50800" anchor="ctr"/>
          <a:lstStyle/>
          <a:p>
            <a:pPr defTabSz="825500">
              <a:defRPr spc="0" sz="3200">
                <a:solidFill>
                  <a:srgbClr val="000000"/>
                </a:solidFill>
              </a:defRPr>
            </a:pPr>
          </a:p>
        </p:txBody>
      </p:sp>
      <p:sp>
        <p:nvSpPr>
          <p:cNvPr id="91" name="Line"/>
          <p:cNvSpPr/>
          <p:nvPr/>
        </p:nvSpPr>
        <p:spPr>
          <a:xfrm>
            <a:off x="762000" y="12598400"/>
            <a:ext cx="22860001" cy="0"/>
          </a:xfrm>
          <a:prstGeom prst="line">
            <a:avLst/>
          </a:prstGeom>
          <a:ln w="76200">
            <a:solidFill>
              <a:srgbClr val="F3F5B1"/>
            </a:solidFill>
            <a:miter lim="400000"/>
          </a:ln>
        </p:spPr>
        <p:txBody>
          <a:bodyPr lIns="50800" tIns="50800" rIns="50800" bIns="50800" anchor="ctr"/>
          <a:lstStyle/>
          <a:p>
            <a:pPr defTabSz="825500">
              <a:defRPr spc="0" sz="3200">
                <a:solidFill>
                  <a:srgbClr val="000000"/>
                </a:solidFill>
              </a:defRPr>
            </a:pPr>
          </a:p>
        </p:txBody>
      </p:sp>
      <p:sp>
        <p:nvSpPr>
          <p:cNvPr id="92" name="Slide Number"/>
          <p:cNvSpPr txBox="1"/>
          <p:nvPr>
            <p:ph type="sldNum" sz="quarter" idx="2"/>
          </p:nvPr>
        </p:nvSpPr>
        <p:spPr>
          <a:xfrm>
            <a:off x="11990323" y="12890500"/>
            <a:ext cx="416053" cy="467107"/>
          </a:xfrm>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8.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Title Only">
    <p:bg>
      <p:bgPr>
        <a:solidFill>
          <a:srgbClr val="FFF5F2"/>
        </a:solidFill>
      </p:bgPr>
    </p:bg>
    <p:spTree>
      <p:nvGrpSpPr>
        <p:cNvPr id="1" name=""/>
        <p:cNvGrpSpPr/>
        <p:nvPr/>
      </p:nvGrpSpPr>
      <p:grpSpPr>
        <a:xfrm>
          <a:off x="0" y="0"/>
          <a:ext cx="0" cy="0"/>
          <a:chOff x="0" y="0"/>
          <a:chExt cx="0" cy="0"/>
        </a:xfrm>
      </p:grpSpPr>
      <p:sp>
        <p:nvSpPr>
          <p:cNvPr id="99" name="Line"/>
          <p:cNvSpPr/>
          <p:nvPr/>
        </p:nvSpPr>
        <p:spPr>
          <a:xfrm flipV="1">
            <a:off x="762000" y="952499"/>
            <a:ext cx="22860003" cy="2"/>
          </a:xfrm>
          <a:prstGeom prst="line">
            <a:avLst/>
          </a:prstGeom>
          <a:ln w="76200">
            <a:solidFill>
              <a:schemeClr val="accent6">
                <a:hueOff val="61929"/>
                <a:satOff val="10820"/>
                <a:lumOff val="-8848"/>
              </a:schemeClr>
            </a:solidFill>
            <a:miter lim="400000"/>
          </a:ln>
        </p:spPr>
        <p:txBody>
          <a:bodyPr lIns="50800" tIns="50800" rIns="50800" bIns="50800" anchor="ctr"/>
          <a:lstStyle/>
          <a:p>
            <a:pPr defTabSz="825500">
              <a:defRPr spc="0" sz="3200">
                <a:solidFill>
                  <a:srgbClr val="000000"/>
                </a:solidFill>
              </a:defRPr>
            </a:pPr>
          </a:p>
        </p:txBody>
      </p:sp>
      <p:sp>
        <p:nvSpPr>
          <p:cNvPr id="100" name="Line"/>
          <p:cNvSpPr/>
          <p:nvPr/>
        </p:nvSpPr>
        <p:spPr>
          <a:xfrm>
            <a:off x="757217" y="12603828"/>
            <a:ext cx="22862943" cy="1"/>
          </a:xfrm>
          <a:prstGeom prst="line">
            <a:avLst/>
          </a:prstGeom>
          <a:ln w="76200">
            <a:solidFill>
              <a:schemeClr val="accent6">
                <a:hueOff val="61929"/>
                <a:satOff val="10820"/>
                <a:lumOff val="-8848"/>
              </a:schemeClr>
            </a:solidFill>
            <a:miter lim="400000"/>
          </a:ln>
        </p:spPr>
        <p:txBody>
          <a:bodyPr lIns="50800" tIns="50800" rIns="50800" bIns="50800" anchor="ctr"/>
          <a:lstStyle/>
          <a:p>
            <a:pPr defTabSz="825500">
              <a:defRPr spc="0" sz="3200">
                <a:solidFill>
                  <a:srgbClr val="000000"/>
                </a:solidFill>
              </a:defRPr>
            </a:pPr>
          </a:p>
        </p:txBody>
      </p:sp>
      <p:sp>
        <p:nvSpPr>
          <p:cNvPr id="101" name="Slide Title"/>
          <p:cNvSpPr txBox="1"/>
          <p:nvPr>
            <p:ph type="title" hasCustomPrompt="1"/>
          </p:nvPr>
        </p:nvSpPr>
        <p:spPr>
          <a:xfrm>
            <a:off x="2082800" y="1282700"/>
            <a:ext cx="20205700" cy="1651000"/>
          </a:xfrm>
          <a:prstGeom prst="rect">
            <a:avLst/>
          </a:prstGeom>
        </p:spPr>
        <p:txBody>
          <a:bodyPr/>
          <a:lstStyle>
            <a:lvl1pPr>
              <a:defRPr spc="270" sz="9000">
                <a:solidFill>
                  <a:schemeClr val="accent6"/>
                </a:solidFill>
              </a:defRPr>
            </a:lvl1pPr>
          </a:lstStyle>
          <a:p>
            <a:pPr/>
            <a:r>
              <a:t>Slide Title</a:t>
            </a:r>
          </a:p>
        </p:txBody>
      </p:sp>
      <p:sp>
        <p:nvSpPr>
          <p:cNvPr id="102" name="Slide Number"/>
          <p:cNvSpPr txBox="1"/>
          <p:nvPr>
            <p:ph type="sldNum" sz="quarter" idx="2"/>
          </p:nvPr>
        </p:nvSpPr>
        <p:spPr>
          <a:xfrm>
            <a:off x="11990323" y="12890500"/>
            <a:ext cx="416053" cy="467107"/>
          </a:xfrm>
          <a:prstGeom prst="rect">
            <a:avLst/>
          </a:prstGeom>
        </p:spPr>
        <p:txBody>
          <a:bodyPr/>
          <a:lstStyle>
            <a:lvl1pPr>
              <a:defRPr>
                <a:solidFill>
                  <a:srgbClr val="5E5E5E"/>
                </a:solidFill>
              </a:defRPr>
            </a:lvl1pPr>
          </a:lstStyle>
          <a:p>
            <a:pPr/>
            <a:fld id="{86CB4B4D-7CA3-9044-876B-883B54F8677D}" type="slidenum"/>
          </a:p>
        </p:txBody>
      </p:sp>
    </p:spTree>
  </p:cSld>
  <p:clrMapOvr>
    <a:masterClrMapping/>
  </p:clrMapOvr>
  <p:transition xmlns:p14="http://schemas.microsoft.com/office/powerpoint/2010/main" spd="med" advClick="1"/>
</p:sldLayout>
</file>

<file path=ppt/slideLayouts/slideLayout9.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Agenda">
    <p:bg>
      <p:bgPr>
        <a:solidFill>
          <a:srgbClr val="FFF5F2"/>
        </a:solidFill>
      </p:bgPr>
    </p:bg>
    <p:spTree>
      <p:nvGrpSpPr>
        <p:cNvPr id="1" name=""/>
        <p:cNvGrpSpPr/>
        <p:nvPr/>
      </p:nvGrpSpPr>
      <p:grpSpPr>
        <a:xfrm>
          <a:off x="0" y="0"/>
          <a:ext cx="0" cy="0"/>
          <a:chOff x="0" y="0"/>
          <a:chExt cx="0" cy="0"/>
        </a:xfrm>
      </p:grpSpPr>
      <p:sp>
        <p:nvSpPr>
          <p:cNvPr id="109" name="Agenda Subtitle"/>
          <p:cNvSpPr txBox="1"/>
          <p:nvPr>
            <p:ph type="body" sz="quarter" idx="21" hasCustomPrompt="1"/>
          </p:nvPr>
        </p:nvSpPr>
        <p:spPr>
          <a:xfrm>
            <a:off x="2082800" y="2795091"/>
            <a:ext cx="20205700" cy="605029"/>
          </a:xfrm>
          <a:prstGeom prst="rect">
            <a:avLst/>
          </a:prstGeom>
        </p:spPr>
        <p:txBody>
          <a:bodyPr lIns="0" tIns="0" rIns="0" bIns="0" anchor="ctr"/>
          <a:lstStyle>
            <a:lvl1pPr>
              <a:defRPr>
                <a:solidFill>
                  <a:srgbClr val="8AACB9"/>
                </a:solidFill>
              </a:defRPr>
            </a:lvl1pPr>
          </a:lstStyle>
          <a:p>
            <a:pPr/>
            <a:r>
              <a:t>Agenda Subtitle</a:t>
            </a:r>
          </a:p>
        </p:txBody>
      </p:sp>
      <p:sp>
        <p:nvSpPr>
          <p:cNvPr id="110" name="Body Level One…"/>
          <p:cNvSpPr txBox="1"/>
          <p:nvPr>
            <p:ph type="body" idx="1" hasCustomPrompt="1"/>
          </p:nvPr>
        </p:nvSpPr>
        <p:spPr>
          <a:xfrm>
            <a:off x="2082800" y="4055764"/>
            <a:ext cx="20205700" cy="6731001"/>
          </a:xfrm>
          <a:prstGeom prst="rect">
            <a:avLst/>
          </a:prstGeom>
        </p:spPr>
        <p:txBody>
          <a:bodyPr anchor="t"/>
          <a:lstStyle>
            <a:lvl1pPr marL="177800" indent="-177800" defTabSz="2641600">
              <a:lnSpc>
                <a:spcPct val="100000"/>
              </a:lnSpc>
              <a:spcBef>
                <a:spcPts val="4400"/>
              </a:spcBef>
              <a:tabLst>
                <a:tab pos="5384800" algn="l"/>
              </a:tabLst>
              <a:defRPr spc="0" sz="5000">
                <a:solidFill>
                  <a:schemeClr val="accent1">
                    <a:satOff val="36598"/>
                    <a:lumOff val="-17227"/>
                  </a:schemeClr>
                </a:solidFill>
              </a:defRPr>
            </a:lvl1pPr>
            <a:lvl2pPr marL="177800" indent="279400" defTabSz="2641600">
              <a:lnSpc>
                <a:spcPct val="100000"/>
              </a:lnSpc>
              <a:spcBef>
                <a:spcPts val="4400"/>
              </a:spcBef>
              <a:tabLst>
                <a:tab pos="5384800" algn="l"/>
              </a:tabLst>
              <a:defRPr spc="0" sz="5000">
                <a:solidFill>
                  <a:schemeClr val="accent1">
                    <a:satOff val="36598"/>
                    <a:lumOff val="-17227"/>
                  </a:schemeClr>
                </a:solidFill>
              </a:defRPr>
            </a:lvl2pPr>
            <a:lvl3pPr marL="177800" indent="736600" defTabSz="2641600">
              <a:lnSpc>
                <a:spcPct val="100000"/>
              </a:lnSpc>
              <a:spcBef>
                <a:spcPts val="4400"/>
              </a:spcBef>
              <a:tabLst>
                <a:tab pos="5384800" algn="l"/>
              </a:tabLst>
              <a:defRPr spc="0" sz="5000">
                <a:solidFill>
                  <a:schemeClr val="accent1">
                    <a:satOff val="36598"/>
                    <a:lumOff val="-17227"/>
                  </a:schemeClr>
                </a:solidFill>
              </a:defRPr>
            </a:lvl3pPr>
            <a:lvl4pPr marL="177800" indent="1193800" defTabSz="2641600">
              <a:lnSpc>
                <a:spcPct val="100000"/>
              </a:lnSpc>
              <a:spcBef>
                <a:spcPts val="4400"/>
              </a:spcBef>
              <a:tabLst>
                <a:tab pos="5384800" algn="l"/>
              </a:tabLst>
              <a:defRPr spc="0" sz="5000">
                <a:solidFill>
                  <a:schemeClr val="accent1">
                    <a:satOff val="36598"/>
                    <a:lumOff val="-17227"/>
                  </a:schemeClr>
                </a:solidFill>
              </a:defRPr>
            </a:lvl4pPr>
            <a:lvl5pPr marL="177800" indent="1651000" defTabSz="2641600">
              <a:lnSpc>
                <a:spcPct val="100000"/>
              </a:lnSpc>
              <a:spcBef>
                <a:spcPts val="4400"/>
              </a:spcBef>
              <a:tabLst>
                <a:tab pos="5384800" algn="l"/>
              </a:tabLst>
              <a:defRPr spc="0" sz="5000">
                <a:solidFill>
                  <a:schemeClr val="accent1">
                    <a:satOff val="36598"/>
                    <a:lumOff val="-17227"/>
                  </a:schemeClr>
                </a:solidFill>
              </a:defRPr>
            </a:lvl5pPr>
          </a:lstStyle>
          <a:p>
            <a:pPr/>
            <a:r>
              <a:t>Agenda Topics</a:t>
            </a:r>
          </a:p>
          <a:p>
            <a:pPr lvl="1"/>
            <a:r>
              <a:t/>
            </a:r>
          </a:p>
          <a:p>
            <a:pPr lvl="2"/>
            <a:r>
              <a:t/>
            </a:r>
          </a:p>
          <a:p>
            <a:pPr lvl="3"/>
            <a:r>
              <a:t/>
            </a:r>
          </a:p>
          <a:p>
            <a:pPr lvl="4"/>
            <a:r>
              <a:t/>
            </a:r>
          </a:p>
        </p:txBody>
      </p:sp>
      <p:sp>
        <p:nvSpPr>
          <p:cNvPr id="111" name="Agenda Title"/>
          <p:cNvSpPr txBox="1"/>
          <p:nvPr>
            <p:ph type="title" hasCustomPrompt="1"/>
          </p:nvPr>
        </p:nvSpPr>
        <p:spPr>
          <a:xfrm>
            <a:off x="2082800" y="1282700"/>
            <a:ext cx="20205700" cy="1651000"/>
          </a:xfrm>
          <a:prstGeom prst="rect">
            <a:avLst/>
          </a:prstGeom>
        </p:spPr>
        <p:txBody>
          <a:bodyPr/>
          <a:lstStyle>
            <a:lvl1pPr>
              <a:defRPr spc="270" sz="9000">
                <a:solidFill>
                  <a:schemeClr val="accent1">
                    <a:satOff val="36598"/>
                    <a:lumOff val="-17227"/>
                  </a:schemeClr>
                </a:solidFill>
              </a:defRPr>
            </a:lvl1pPr>
          </a:lstStyle>
          <a:p>
            <a:pPr/>
            <a:r>
              <a:t>Agenda Title</a:t>
            </a:r>
          </a:p>
        </p:txBody>
      </p:sp>
      <p:sp>
        <p:nvSpPr>
          <p:cNvPr id="112" name="Line"/>
          <p:cNvSpPr/>
          <p:nvPr/>
        </p:nvSpPr>
        <p:spPr>
          <a:xfrm>
            <a:off x="757217" y="12603828"/>
            <a:ext cx="22862943" cy="1"/>
          </a:xfrm>
          <a:prstGeom prst="line">
            <a:avLst/>
          </a:prstGeom>
          <a:ln w="76200">
            <a:solidFill>
              <a:schemeClr val="accent1"/>
            </a:solidFill>
            <a:miter lim="400000"/>
          </a:ln>
        </p:spPr>
        <p:txBody>
          <a:bodyPr lIns="50800" tIns="50800" rIns="50800" bIns="50800" anchor="ctr"/>
          <a:lstStyle/>
          <a:p>
            <a:pPr defTabSz="825500">
              <a:defRPr spc="0" sz="3200">
                <a:solidFill>
                  <a:srgbClr val="000000"/>
                </a:solidFill>
              </a:defRPr>
            </a:pPr>
          </a:p>
        </p:txBody>
      </p:sp>
      <p:sp>
        <p:nvSpPr>
          <p:cNvPr id="113" name="Line"/>
          <p:cNvSpPr/>
          <p:nvPr/>
        </p:nvSpPr>
        <p:spPr>
          <a:xfrm flipV="1">
            <a:off x="762000" y="952499"/>
            <a:ext cx="22860001" cy="2"/>
          </a:xfrm>
          <a:prstGeom prst="line">
            <a:avLst/>
          </a:prstGeom>
          <a:ln w="76200">
            <a:solidFill>
              <a:schemeClr val="accent1"/>
            </a:solidFill>
            <a:miter lim="400000"/>
          </a:ln>
        </p:spPr>
        <p:txBody>
          <a:bodyPr lIns="50800" tIns="50800" rIns="50800" bIns="50800" anchor="ctr"/>
          <a:lstStyle/>
          <a:p>
            <a:pPr defTabSz="825500">
              <a:defRPr spc="0" sz="3200">
                <a:solidFill>
                  <a:srgbClr val="000000"/>
                </a:solidFill>
              </a:defRPr>
            </a:pPr>
          </a:p>
        </p:txBody>
      </p:sp>
      <p:sp>
        <p:nvSpPr>
          <p:cNvPr id="114" name="Slide Number"/>
          <p:cNvSpPr txBox="1"/>
          <p:nvPr>
            <p:ph type="sldNum" sz="quarter" idx="2"/>
          </p:nvPr>
        </p:nvSpPr>
        <p:spPr>
          <a:xfrm>
            <a:off x="11990323" y="12890500"/>
            <a:ext cx="416053" cy="467107"/>
          </a:xfrm>
          <a:prstGeom prst="rect">
            <a:avLst/>
          </a:prstGeom>
        </p:spPr>
        <p:txBody>
          <a:bodyPr/>
          <a:lstStyle>
            <a:lvl1pPr>
              <a:defRPr>
                <a:solidFill>
                  <a:srgbClr val="5E5E5E"/>
                </a:solidFill>
              </a:defRPr>
            </a:lvl1pPr>
          </a:lstStyle>
          <a:p>
            <a:pPr/>
            <a:fld id="{86CB4B4D-7CA3-9044-876B-883B54F8677D}" type="slidenum"/>
          </a:p>
        </p:txBody>
      </p:sp>
    </p:spTree>
  </p:cSld>
  <p:clrMapOvr>
    <a:masterClrMapping/>
  </p:clrMapOvr>
  <p:transition xmlns:p14="http://schemas.microsoft.com/office/powerpoint/2010/main" spd="med" advClick="1"/>
</p:sldLayout>
</file>

<file path=ppt/slideMasters/_rels/slideMaster1.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 Id="rId5" Type="http://schemas.openxmlformats.org/officeDocument/2006/relationships/slideLayout" Target="../slideLayouts/slideLayout4.xml"/><Relationship Id="rId6" Type="http://schemas.openxmlformats.org/officeDocument/2006/relationships/slideLayout" Target="../slideLayouts/slideLayout5.xml"/><Relationship Id="rId7" Type="http://schemas.openxmlformats.org/officeDocument/2006/relationships/slideLayout" Target="../slideLayouts/slideLayout6.xml"/><Relationship Id="rId8" Type="http://schemas.openxmlformats.org/officeDocument/2006/relationships/slideLayout" Target="../slideLayouts/slideLayout7.xml"/><Relationship Id="rId9" Type="http://schemas.openxmlformats.org/officeDocument/2006/relationships/slideLayout" Target="../slideLayouts/slideLayout8.xml"/><Relationship Id="rId10" Type="http://schemas.openxmlformats.org/officeDocument/2006/relationships/slideLayout" Target="../slideLayouts/slideLayout9.xml"/><Relationship Id="rId11" Type="http://schemas.openxmlformats.org/officeDocument/2006/relationships/slideLayout" Target="../slideLayouts/slideLayout10.xml"/><Relationship Id="rId12" Type="http://schemas.openxmlformats.org/officeDocument/2006/relationships/slideLayout" Target="../slideLayouts/slideLayout11.xml"/><Relationship Id="rId13" Type="http://schemas.openxmlformats.org/officeDocument/2006/relationships/slideLayout" Target="../slideLayouts/slideLayout12.xml"/><Relationship Id="rId14" Type="http://schemas.openxmlformats.org/officeDocument/2006/relationships/slideLayout" Target="../slideLayouts/slideLayout13.xml"/><Relationship Id="rId15" Type="http://schemas.openxmlformats.org/officeDocument/2006/relationships/slideLayout" Target="../slideLayouts/slideLayout14.xml"/><Relationship Id="rId16" Type="http://schemas.openxmlformats.org/officeDocument/2006/relationships/slideLayout" Target="../slideLayouts/slideLayout15.xml"/></Relationships>

</file>

<file path=ppt/slideMasters/slideMaster1.xml><?xml version="1.0" encoding="utf-8"?>
<p:sldMaster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p:cSld>
    <p:bg>
      <p:bgPr>
        <a:solidFill>
          <a:schemeClr val="accent1"/>
        </a:solidFill>
      </p:bgPr>
    </p:bg>
    <p:spTree>
      <p:nvGrpSpPr>
        <p:cNvPr id="1" name=""/>
        <p:cNvGrpSpPr/>
        <p:nvPr/>
      </p:nvGrpSpPr>
      <p:grpSpPr>
        <a:xfrm>
          <a:off x="0" y="0"/>
          <a:ext cx="0" cy="0"/>
          <a:chOff x="0" y="0"/>
          <a:chExt cx="0" cy="0"/>
        </a:xfrm>
      </p:grpSpPr>
      <p:sp>
        <p:nvSpPr>
          <p:cNvPr id="2" name="Presentation Title"/>
          <p:cNvSpPr txBox="1"/>
          <p:nvPr>
            <p:ph type="title" hasCustomPrompt="1"/>
          </p:nvPr>
        </p:nvSpPr>
        <p:spPr>
          <a:xfrm>
            <a:off x="2082800" y="4902200"/>
            <a:ext cx="20205700" cy="39116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ormAutofit fontScale="100000" lnSpcReduction="0"/>
          </a:bodyPr>
          <a:lstStyle/>
          <a:p>
            <a:pPr/>
            <a:r>
              <a:t>Presentation Title</a:t>
            </a:r>
          </a:p>
        </p:txBody>
      </p:sp>
      <p:sp>
        <p:nvSpPr>
          <p:cNvPr id="3" name="Body Level One…"/>
          <p:cNvSpPr txBox="1"/>
          <p:nvPr>
            <p:ph type="body" idx="1" hasCustomPrompt="1"/>
          </p:nvPr>
        </p:nvSpPr>
        <p:spPr>
          <a:xfrm>
            <a:off x="2082800" y="3495675"/>
            <a:ext cx="20205700" cy="1614554"/>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b">
            <a:normAutofit fontScale="100000" lnSpcReduction="0"/>
          </a:bodyPr>
          <a:lstStyle/>
          <a:p>
            <a:pPr/>
            <a:r>
              <a:t>Presentation Subtitle</a:t>
            </a:r>
          </a:p>
          <a:p>
            <a:pPr lvl="1"/>
            <a:r>
              <a:t/>
            </a:r>
          </a:p>
          <a:p>
            <a:pPr lvl="2"/>
            <a:r>
              <a:t/>
            </a:r>
          </a:p>
          <a:p>
            <a:pPr lvl="3"/>
            <a:r>
              <a:t/>
            </a:r>
          </a:p>
          <a:p>
            <a:pPr lvl="4"/>
            <a:r>
              <a:t/>
            </a:r>
          </a:p>
        </p:txBody>
      </p:sp>
      <p:sp>
        <p:nvSpPr>
          <p:cNvPr id="4" name="Line"/>
          <p:cNvSpPr/>
          <p:nvPr/>
        </p:nvSpPr>
        <p:spPr>
          <a:xfrm flipV="1">
            <a:off x="766879" y="12048066"/>
            <a:ext cx="22850240" cy="12701"/>
          </a:xfrm>
          <a:prstGeom prst="line">
            <a:avLst/>
          </a:prstGeom>
          <a:ln w="76200">
            <a:solidFill>
              <a:schemeClr val="accent1">
                <a:satOff val="36598"/>
                <a:lumOff val="-17227"/>
              </a:schemeClr>
            </a:solidFill>
            <a:miter lim="400000"/>
          </a:ln>
        </p:spPr>
        <p:txBody>
          <a:bodyPr lIns="50800" tIns="50800" rIns="50800" bIns="50800" anchor="ctr"/>
          <a:lstStyle/>
          <a:p>
            <a:pPr defTabSz="825500">
              <a:defRPr spc="0" sz="3200">
                <a:solidFill>
                  <a:srgbClr val="000000"/>
                </a:solidFill>
              </a:defRPr>
            </a:pPr>
          </a:p>
        </p:txBody>
      </p:sp>
      <p:sp>
        <p:nvSpPr>
          <p:cNvPr id="5" name="Line"/>
          <p:cNvSpPr/>
          <p:nvPr/>
        </p:nvSpPr>
        <p:spPr>
          <a:xfrm>
            <a:off x="766879" y="952500"/>
            <a:ext cx="22850242" cy="0"/>
          </a:xfrm>
          <a:prstGeom prst="line">
            <a:avLst/>
          </a:prstGeom>
          <a:ln w="76200">
            <a:solidFill>
              <a:schemeClr val="accent1">
                <a:satOff val="36598"/>
                <a:lumOff val="-17227"/>
              </a:schemeClr>
            </a:solidFill>
            <a:miter lim="400000"/>
          </a:ln>
        </p:spPr>
        <p:txBody>
          <a:bodyPr lIns="50800" tIns="50800" rIns="50800" bIns="50800" anchor="ctr"/>
          <a:lstStyle/>
          <a:p>
            <a:pPr defTabSz="825500">
              <a:defRPr spc="0" sz="3200">
                <a:solidFill>
                  <a:srgbClr val="000000"/>
                </a:solidFill>
              </a:defRPr>
            </a:pPr>
          </a:p>
        </p:txBody>
      </p:sp>
      <p:sp>
        <p:nvSpPr>
          <p:cNvPr id="6" name="Line"/>
          <p:cNvSpPr/>
          <p:nvPr/>
        </p:nvSpPr>
        <p:spPr>
          <a:xfrm flipV="1">
            <a:off x="6527799" y="12034558"/>
            <a:ext cx="1" cy="1114983"/>
          </a:xfrm>
          <a:prstGeom prst="line">
            <a:avLst/>
          </a:prstGeom>
          <a:ln w="76200">
            <a:solidFill>
              <a:schemeClr val="accent1">
                <a:satOff val="36598"/>
                <a:lumOff val="-17227"/>
              </a:schemeClr>
            </a:solidFill>
            <a:miter lim="400000"/>
          </a:ln>
        </p:spPr>
        <p:txBody>
          <a:bodyPr lIns="50800" tIns="50800" rIns="50800" bIns="50800" anchor="ctr"/>
          <a:lstStyle/>
          <a:p>
            <a:pPr defTabSz="825500">
              <a:defRPr spc="0" sz="3200">
                <a:solidFill>
                  <a:srgbClr val="000000"/>
                </a:solidFill>
              </a:defRPr>
            </a:pPr>
          </a:p>
        </p:txBody>
      </p:sp>
      <p:sp>
        <p:nvSpPr>
          <p:cNvPr id="7" name="Line"/>
          <p:cNvSpPr/>
          <p:nvPr/>
        </p:nvSpPr>
        <p:spPr>
          <a:xfrm flipV="1">
            <a:off x="17856201" y="12034558"/>
            <a:ext cx="1" cy="1114983"/>
          </a:xfrm>
          <a:prstGeom prst="line">
            <a:avLst/>
          </a:prstGeom>
          <a:ln w="76200">
            <a:solidFill>
              <a:schemeClr val="accent1">
                <a:satOff val="36598"/>
                <a:lumOff val="-17227"/>
              </a:schemeClr>
            </a:solidFill>
            <a:miter lim="400000"/>
          </a:ln>
        </p:spPr>
        <p:txBody>
          <a:bodyPr lIns="50800" tIns="50800" rIns="50800" bIns="50800" anchor="ctr"/>
          <a:lstStyle/>
          <a:p>
            <a:pPr defTabSz="825500">
              <a:defRPr spc="0" sz="3200">
                <a:solidFill>
                  <a:srgbClr val="000000"/>
                </a:solidFill>
              </a:defRPr>
            </a:pPr>
          </a:p>
        </p:txBody>
      </p:sp>
      <p:sp>
        <p:nvSpPr>
          <p:cNvPr id="8" name="Slide Number"/>
          <p:cNvSpPr txBox="1"/>
          <p:nvPr>
            <p:ph type="sldNum" sz="quarter" idx="2"/>
          </p:nvPr>
        </p:nvSpPr>
        <p:spPr>
          <a:xfrm>
            <a:off x="11988800" y="12890500"/>
            <a:ext cx="416053" cy="467107"/>
          </a:xfrm>
          <a:prstGeom prst="rect">
            <a:avLst/>
          </a:prstGeom>
          <a:ln w="12700">
            <a:miter lim="400000"/>
          </a:ln>
        </p:spPr>
        <p:txBody>
          <a:bodyPr wrap="none" lIns="50800" tIns="50800" rIns="50800" bIns="50800" anchor="b">
            <a:spAutoFit/>
          </a:bodyPr>
          <a:lstStyle>
            <a:lvl1pPr defTabSz="584200">
              <a:defRPr spc="0">
                <a:solidFill>
                  <a:srgbClr val="FFFFFF"/>
                </a:solidFill>
                <a:latin typeface="+mn-lt"/>
                <a:ea typeface="+mn-ea"/>
                <a:cs typeface="+mn-cs"/>
                <a:sym typeface="Graphik"/>
              </a:defRPr>
            </a:lvl1pPr>
          </a:lstStyle>
          <a:p>
            <a:pPr/>
            <a:fld id="{86CB4B4D-7CA3-9044-876B-883B54F8677D}" type="slidenum"/>
          </a:p>
        </p:txBody>
      </p:sp>
    </p:spTree>
  </p:cSld>
  <p:clrMap bg1="lt1" tx1="dk1" bg2="lt2" tx2="dk2" accent1="accent1" accent2="accent2" accent3="accent3" accent4="accent4" accent5="accent5" accent6="accent6" hlink="hlink" folHlink="folHlink"/>
  <p:sldLayoutIdLst>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 id="2147483661" r:id="rId14"/>
    <p:sldLayoutId id="2147483662" r:id="rId15"/>
    <p:sldLayoutId id="2147483663" r:id="rId16"/>
  </p:sldLayoutIdLst>
  <p:transition xmlns:p14="http://schemas.microsoft.com/office/powerpoint/2010/main" spd="med" advClick="1"/>
  <p:txStyles>
    <p:titleStyle>
      <a:lvl1pPr marL="0" marR="0" indent="0" algn="ctr" defTabSz="584200" rtl="0" latinLnBrk="0">
        <a:lnSpc>
          <a:spcPct val="90000"/>
        </a:lnSpc>
        <a:spcBef>
          <a:spcPts val="0"/>
        </a:spcBef>
        <a:spcAft>
          <a:spcPts val="0"/>
        </a:spcAft>
        <a:buClrTx/>
        <a:buSzTx/>
        <a:buFontTx/>
        <a:buNone/>
        <a:tabLst/>
        <a:defRPr b="1" baseline="0" cap="all" i="0" spc="330" strike="noStrike" sz="11000" u="none">
          <a:solidFill>
            <a:srgbClr val="FFFFFF"/>
          </a:solidFill>
          <a:uFillTx/>
          <a:latin typeface="+mn-lt"/>
          <a:ea typeface="+mn-ea"/>
          <a:cs typeface="+mn-cs"/>
          <a:sym typeface="Graphik"/>
        </a:defRPr>
      </a:lvl1pPr>
      <a:lvl2pPr marL="0" marR="0" indent="457200" algn="ctr" defTabSz="584200" rtl="0" latinLnBrk="0">
        <a:lnSpc>
          <a:spcPct val="90000"/>
        </a:lnSpc>
        <a:spcBef>
          <a:spcPts val="0"/>
        </a:spcBef>
        <a:spcAft>
          <a:spcPts val="0"/>
        </a:spcAft>
        <a:buClrTx/>
        <a:buSzTx/>
        <a:buFontTx/>
        <a:buNone/>
        <a:tabLst/>
        <a:defRPr b="1" baseline="0" cap="all" i="0" spc="330" strike="noStrike" sz="11000" u="none">
          <a:solidFill>
            <a:srgbClr val="FFFFFF"/>
          </a:solidFill>
          <a:uFillTx/>
          <a:latin typeface="+mn-lt"/>
          <a:ea typeface="+mn-ea"/>
          <a:cs typeface="+mn-cs"/>
          <a:sym typeface="Graphik"/>
        </a:defRPr>
      </a:lvl2pPr>
      <a:lvl3pPr marL="0" marR="0" indent="914400" algn="ctr" defTabSz="584200" rtl="0" latinLnBrk="0">
        <a:lnSpc>
          <a:spcPct val="90000"/>
        </a:lnSpc>
        <a:spcBef>
          <a:spcPts val="0"/>
        </a:spcBef>
        <a:spcAft>
          <a:spcPts val="0"/>
        </a:spcAft>
        <a:buClrTx/>
        <a:buSzTx/>
        <a:buFontTx/>
        <a:buNone/>
        <a:tabLst/>
        <a:defRPr b="1" baseline="0" cap="all" i="0" spc="330" strike="noStrike" sz="11000" u="none">
          <a:solidFill>
            <a:srgbClr val="FFFFFF"/>
          </a:solidFill>
          <a:uFillTx/>
          <a:latin typeface="+mn-lt"/>
          <a:ea typeface="+mn-ea"/>
          <a:cs typeface="+mn-cs"/>
          <a:sym typeface="Graphik"/>
        </a:defRPr>
      </a:lvl3pPr>
      <a:lvl4pPr marL="0" marR="0" indent="1371600" algn="ctr" defTabSz="584200" rtl="0" latinLnBrk="0">
        <a:lnSpc>
          <a:spcPct val="90000"/>
        </a:lnSpc>
        <a:spcBef>
          <a:spcPts val="0"/>
        </a:spcBef>
        <a:spcAft>
          <a:spcPts val="0"/>
        </a:spcAft>
        <a:buClrTx/>
        <a:buSzTx/>
        <a:buFontTx/>
        <a:buNone/>
        <a:tabLst/>
        <a:defRPr b="1" baseline="0" cap="all" i="0" spc="330" strike="noStrike" sz="11000" u="none">
          <a:solidFill>
            <a:srgbClr val="FFFFFF"/>
          </a:solidFill>
          <a:uFillTx/>
          <a:latin typeface="+mn-lt"/>
          <a:ea typeface="+mn-ea"/>
          <a:cs typeface="+mn-cs"/>
          <a:sym typeface="Graphik"/>
        </a:defRPr>
      </a:lvl4pPr>
      <a:lvl5pPr marL="0" marR="0" indent="1828800" algn="ctr" defTabSz="584200" rtl="0" latinLnBrk="0">
        <a:lnSpc>
          <a:spcPct val="90000"/>
        </a:lnSpc>
        <a:spcBef>
          <a:spcPts val="0"/>
        </a:spcBef>
        <a:spcAft>
          <a:spcPts val="0"/>
        </a:spcAft>
        <a:buClrTx/>
        <a:buSzTx/>
        <a:buFontTx/>
        <a:buNone/>
        <a:tabLst/>
        <a:defRPr b="1" baseline="0" cap="all" i="0" spc="330" strike="noStrike" sz="11000" u="none">
          <a:solidFill>
            <a:srgbClr val="FFFFFF"/>
          </a:solidFill>
          <a:uFillTx/>
          <a:latin typeface="+mn-lt"/>
          <a:ea typeface="+mn-ea"/>
          <a:cs typeface="+mn-cs"/>
          <a:sym typeface="Graphik"/>
        </a:defRPr>
      </a:lvl5pPr>
      <a:lvl6pPr marL="0" marR="0" indent="2286000" algn="ctr" defTabSz="584200" rtl="0" latinLnBrk="0">
        <a:lnSpc>
          <a:spcPct val="90000"/>
        </a:lnSpc>
        <a:spcBef>
          <a:spcPts val="0"/>
        </a:spcBef>
        <a:spcAft>
          <a:spcPts val="0"/>
        </a:spcAft>
        <a:buClrTx/>
        <a:buSzTx/>
        <a:buFontTx/>
        <a:buNone/>
        <a:tabLst/>
        <a:defRPr b="1" baseline="0" cap="all" i="0" spc="330" strike="noStrike" sz="11000" u="none">
          <a:solidFill>
            <a:srgbClr val="FFFFFF"/>
          </a:solidFill>
          <a:uFillTx/>
          <a:latin typeface="+mn-lt"/>
          <a:ea typeface="+mn-ea"/>
          <a:cs typeface="+mn-cs"/>
          <a:sym typeface="Graphik"/>
        </a:defRPr>
      </a:lvl6pPr>
      <a:lvl7pPr marL="0" marR="0" indent="2743200" algn="ctr" defTabSz="584200" rtl="0" latinLnBrk="0">
        <a:lnSpc>
          <a:spcPct val="90000"/>
        </a:lnSpc>
        <a:spcBef>
          <a:spcPts val="0"/>
        </a:spcBef>
        <a:spcAft>
          <a:spcPts val="0"/>
        </a:spcAft>
        <a:buClrTx/>
        <a:buSzTx/>
        <a:buFontTx/>
        <a:buNone/>
        <a:tabLst/>
        <a:defRPr b="1" baseline="0" cap="all" i="0" spc="330" strike="noStrike" sz="11000" u="none">
          <a:solidFill>
            <a:srgbClr val="FFFFFF"/>
          </a:solidFill>
          <a:uFillTx/>
          <a:latin typeface="+mn-lt"/>
          <a:ea typeface="+mn-ea"/>
          <a:cs typeface="+mn-cs"/>
          <a:sym typeface="Graphik"/>
        </a:defRPr>
      </a:lvl7pPr>
      <a:lvl8pPr marL="0" marR="0" indent="3200400" algn="ctr" defTabSz="584200" rtl="0" latinLnBrk="0">
        <a:lnSpc>
          <a:spcPct val="90000"/>
        </a:lnSpc>
        <a:spcBef>
          <a:spcPts val="0"/>
        </a:spcBef>
        <a:spcAft>
          <a:spcPts val="0"/>
        </a:spcAft>
        <a:buClrTx/>
        <a:buSzTx/>
        <a:buFontTx/>
        <a:buNone/>
        <a:tabLst/>
        <a:defRPr b="1" baseline="0" cap="all" i="0" spc="330" strike="noStrike" sz="11000" u="none">
          <a:solidFill>
            <a:srgbClr val="FFFFFF"/>
          </a:solidFill>
          <a:uFillTx/>
          <a:latin typeface="+mn-lt"/>
          <a:ea typeface="+mn-ea"/>
          <a:cs typeface="+mn-cs"/>
          <a:sym typeface="Graphik"/>
        </a:defRPr>
      </a:lvl8pPr>
      <a:lvl9pPr marL="0" marR="0" indent="3657600" algn="ctr" defTabSz="584200" rtl="0" latinLnBrk="0">
        <a:lnSpc>
          <a:spcPct val="90000"/>
        </a:lnSpc>
        <a:spcBef>
          <a:spcPts val="0"/>
        </a:spcBef>
        <a:spcAft>
          <a:spcPts val="0"/>
        </a:spcAft>
        <a:buClrTx/>
        <a:buSzTx/>
        <a:buFontTx/>
        <a:buNone/>
        <a:tabLst/>
        <a:defRPr b="1" baseline="0" cap="all" i="0" spc="330" strike="noStrike" sz="11000" u="none">
          <a:solidFill>
            <a:srgbClr val="FFFFFF"/>
          </a:solidFill>
          <a:uFillTx/>
          <a:latin typeface="+mn-lt"/>
          <a:ea typeface="+mn-ea"/>
          <a:cs typeface="+mn-cs"/>
          <a:sym typeface="Graphik"/>
        </a:defRPr>
      </a:lvl9pPr>
    </p:titleStyle>
    <p:bodyStyle>
      <a:lvl1pPr marL="0" marR="0" indent="0" algn="ctr" defTabSz="584200" rtl="0" latinLnBrk="0">
        <a:lnSpc>
          <a:spcPct val="120000"/>
        </a:lnSpc>
        <a:spcBef>
          <a:spcPts val="0"/>
        </a:spcBef>
        <a:spcAft>
          <a:spcPts val="0"/>
        </a:spcAft>
        <a:buClrTx/>
        <a:buSzTx/>
        <a:buFontTx/>
        <a:buNone/>
        <a:tabLst/>
        <a:defRPr b="1" baseline="0" cap="none" i="0" spc="107" strike="noStrike" sz="3600" u="none">
          <a:solidFill>
            <a:schemeClr val="accent5"/>
          </a:solidFill>
          <a:uFillTx/>
          <a:latin typeface="+mn-lt"/>
          <a:ea typeface="+mn-ea"/>
          <a:cs typeface="+mn-cs"/>
          <a:sym typeface="Graphik"/>
        </a:defRPr>
      </a:lvl1pPr>
      <a:lvl2pPr marL="0" marR="0" indent="457200" algn="ctr" defTabSz="584200" rtl="0" latinLnBrk="0">
        <a:lnSpc>
          <a:spcPct val="120000"/>
        </a:lnSpc>
        <a:spcBef>
          <a:spcPts val="0"/>
        </a:spcBef>
        <a:spcAft>
          <a:spcPts val="0"/>
        </a:spcAft>
        <a:buClrTx/>
        <a:buSzTx/>
        <a:buFontTx/>
        <a:buNone/>
        <a:tabLst/>
        <a:defRPr b="1" baseline="0" cap="none" i="0" spc="107" strike="noStrike" sz="3600" u="none">
          <a:solidFill>
            <a:schemeClr val="accent5"/>
          </a:solidFill>
          <a:uFillTx/>
          <a:latin typeface="+mn-lt"/>
          <a:ea typeface="+mn-ea"/>
          <a:cs typeface="+mn-cs"/>
          <a:sym typeface="Graphik"/>
        </a:defRPr>
      </a:lvl2pPr>
      <a:lvl3pPr marL="0" marR="0" indent="914400" algn="ctr" defTabSz="584200" rtl="0" latinLnBrk="0">
        <a:lnSpc>
          <a:spcPct val="120000"/>
        </a:lnSpc>
        <a:spcBef>
          <a:spcPts val="0"/>
        </a:spcBef>
        <a:spcAft>
          <a:spcPts val="0"/>
        </a:spcAft>
        <a:buClrTx/>
        <a:buSzTx/>
        <a:buFontTx/>
        <a:buNone/>
        <a:tabLst/>
        <a:defRPr b="1" baseline="0" cap="none" i="0" spc="107" strike="noStrike" sz="3600" u="none">
          <a:solidFill>
            <a:schemeClr val="accent5"/>
          </a:solidFill>
          <a:uFillTx/>
          <a:latin typeface="+mn-lt"/>
          <a:ea typeface="+mn-ea"/>
          <a:cs typeface="+mn-cs"/>
          <a:sym typeface="Graphik"/>
        </a:defRPr>
      </a:lvl3pPr>
      <a:lvl4pPr marL="0" marR="0" indent="1371600" algn="ctr" defTabSz="584200" rtl="0" latinLnBrk="0">
        <a:lnSpc>
          <a:spcPct val="120000"/>
        </a:lnSpc>
        <a:spcBef>
          <a:spcPts val="0"/>
        </a:spcBef>
        <a:spcAft>
          <a:spcPts val="0"/>
        </a:spcAft>
        <a:buClrTx/>
        <a:buSzTx/>
        <a:buFontTx/>
        <a:buNone/>
        <a:tabLst/>
        <a:defRPr b="1" baseline="0" cap="none" i="0" spc="107" strike="noStrike" sz="3600" u="none">
          <a:solidFill>
            <a:schemeClr val="accent5"/>
          </a:solidFill>
          <a:uFillTx/>
          <a:latin typeface="+mn-lt"/>
          <a:ea typeface="+mn-ea"/>
          <a:cs typeface="+mn-cs"/>
          <a:sym typeface="Graphik"/>
        </a:defRPr>
      </a:lvl4pPr>
      <a:lvl5pPr marL="0" marR="0" indent="1828800" algn="ctr" defTabSz="584200" rtl="0" latinLnBrk="0">
        <a:lnSpc>
          <a:spcPct val="120000"/>
        </a:lnSpc>
        <a:spcBef>
          <a:spcPts val="0"/>
        </a:spcBef>
        <a:spcAft>
          <a:spcPts val="0"/>
        </a:spcAft>
        <a:buClrTx/>
        <a:buSzTx/>
        <a:buFontTx/>
        <a:buNone/>
        <a:tabLst/>
        <a:defRPr b="1" baseline="0" cap="none" i="0" spc="107" strike="noStrike" sz="3600" u="none">
          <a:solidFill>
            <a:schemeClr val="accent5"/>
          </a:solidFill>
          <a:uFillTx/>
          <a:latin typeface="+mn-lt"/>
          <a:ea typeface="+mn-ea"/>
          <a:cs typeface="+mn-cs"/>
          <a:sym typeface="Graphik"/>
        </a:defRPr>
      </a:lvl5pPr>
      <a:lvl6pPr marL="0" marR="0" indent="2286000" algn="ctr" defTabSz="584200" rtl="0" latinLnBrk="0">
        <a:lnSpc>
          <a:spcPct val="120000"/>
        </a:lnSpc>
        <a:spcBef>
          <a:spcPts val="0"/>
        </a:spcBef>
        <a:spcAft>
          <a:spcPts val="0"/>
        </a:spcAft>
        <a:buClrTx/>
        <a:buSzTx/>
        <a:buFontTx/>
        <a:buNone/>
        <a:tabLst/>
        <a:defRPr b="1" baseline="0" cap="none" i="0" spc="107" strike="noStrike" sz="3600" u="none">
          <a:solidFill>
            <a:schemeClr val="accent5"/>
          </a:solidFill>
          <a:uFillTx/>
          <a:latin typeface="+mn-lt"/>
          <a:ea typeface="+mn-ea"/>
          <a:cs typeface="+mn-cs"/>
          <a:sym typeface="Graphik"/>
        </a:defRPr>
      </a:lvl6pPr>
      <a:lvl7pPr marL="0" marR="0" indent="2743200" algn="ctr" defTabSz="584200" rtl="0" latinLnBrk="0">
        <a:lnSpc>
          <a:spcPct val="120000"/>
        </a:lnSpc>
        <a:spcBef>
          <a:spcPts val="0"/>
        </a:spcBef>
        <a:spcAft>
          <a:spcPts val="0"/>
        </a:spcAft>
        <a:buClrTx/>
        <a:buSzTx/>
        <a:buFontTx/>
        <a:buNone/>
        <a:tabLst/>
        <a:defRPr b="1" baseline="0" cap="none" i="0" spc="107" strike="noStrike" sz="3600" u="none">
          <a:solidFill>
            <a:schemeClr val="accent5"/>
          </a:solidFill>
          <a:uFillTx/>
          <a:latin typeface="+mn-lt"/>
          <a:ea typeface="+mn-ea"/>
          <a:cs typeface="+mn-cs"/>
          <a:sym typeface="Graphik"/>
        </a:defRPr>
      </a:lvl7pPr>
      <a:lvl8pPr marL="0" marR="0" indent="3200400" algn="ctr" defTabSz="584200" rtl="0" latinLnBrk="0">
        <a:lnSpc>
          <a:spcPct val="120000"/>
        </a:lnSpc>
        <a:spcBef>
          <a:spcPts val="0"/>
        </a:spcBef>
        <a:spcAft>
          <a:spcPts val="0"/>
        </a:spcAft>
        <a:buClrTx/>
        <a:buSzTx/>
        <a:buFontTx/>
        <a:buNone/>
        <a:tabLst/>
        <a:defRPr b="1" baseline="0" cap="none" i="0" spc="107" strike="noStrike" sz="3600" u="none">
          <a:solidFill>
            <a:schemeClr val="accent5"/>
          </a:solidFill>
          <a:uFillTx/>
          <a:latin typeface="+mn-lt"/>
          <a:ea typeface="+mn-ea"/>
          <a:cs typeface="+mn-cs"/>
          <a:sym typeface="Graphik"/>
        </a:defRPr>
      </a:lvl8pPr>
      <a:lvl9pPr marL="0" marR="0" indent="3657600" algn="ctr" defTabSz="584200" rtl="0" latinLnBrk="0">
        <a:lnSpc>
          <a:spcPct val="120000"/>
        </a:lnSpc>
        <a:spcBef>
          <a:spcPts val="0"/>
        </a:spcBef>
        <a:spcAft>
          <a:spcPts val="0"/>
        </a:spcAft>
        <a:buClrTx/>
        <a:buSzTx/>
        <a:buFontTx/>
        <a:buNone/>
        <a:tabLst/>
        <a:defRPr b="1" baseline="0" cap="none" i="0" spc="107" strike="noStrike" sz="3600" u="none">
          <a:solidFill>
            <a:schemeClr val="accent5"/>
          </a:solidFill>
          <a:uFillTx/>
          <a:latin typeface="+mn-lt"/>
          <a:ea typeface="+mn-ea"/>
          <a:cs typeface="+mn-cs"/>
          <a:sym typeface="Graphik"/>
        </a:defRPr>
      </a:lvl9pPr>
    </p:bodyStyle>
    <p:otherStyle>
      <a:lvl1pPr marL="0" marR="0" indent="0" algn="ctr" defTabSz="584200" rtl="0" latinLnBrk="0">
        <a:lnSpc>
          <a:spcPct val="100000"/>
        </a:lnSpc>
        <a:spcBef>
          <a:spcPts val="0"/>
        </a:spcBef>
        <a:spcAft>
          <a:spcPts val="0"/>
        </a:spcAft>
        <a:buClrTx/>
        <a:buSzTx/>
        <a:buFontTx/>
        <a:buNone/>
        <a:tabLst/>
        <a:defRPr b="0" baseline="0" cap="none" i="0" spc="0" strike="noStrike" sz="2200" u="none">
          <a:solidFill>
            <a:schemeClr val="tx1"/>
          </a:solidFill>
          <a:uFillTx/>
          <a:latin typeface="+mn-lt"/>
          <a:ea typeface="+mn-ea"/>
          <a:cs typeface="+mn-cs"/>
          <a:sym typeface="Graphik"/>
        </a:defRPr>
      </a:lvl1pPr>
      <a:lvl2pPr marL="0" marR="0" indent="457200" algn="ctr" defTabSz="584200" rtl="0" latinLnBrk="0">
        <a:lnSpc>
          <a:spcPct val="100000"/>
        </a:lnSpc>
        <a:spcBef>
          <a:spcPts val="0"/>
        </a:spcBef>
        <a:spcAft>
          <a:spcPts val="0"/>
        </a:spcAft>
        <a:buClrTx/>
        <a:buSzTx/>
        <a:buFontTx/>
        <a:buNone/>
        <a:tabLst/>
        <a:defRPr b="0" baseline="0" cap="none" i="0" spc="0" strike="noStrike" sz="2200" u="none">
          <a:solidFill>
            <a:schemeClr val="tx1"/>
          </a:solidFill>
          <a:uFillTx/>
          <a:latin typeface="+mn-lt"/>
          <a:ea typeface="+mn-ea"/>
          <a:cs typeface="+mn-cs"/>
          <a:sym typeface="Graphik"/>
        </a:defRPr>
      </a:lvl2pPr>
      <a:lvl3pPr marL="0" marR="0" indent="914400" algn="ctr" defTabSz="584200" rtl="0" latinLnBrk="0">
        <a:lnSpc>
          <a:spcPct val="100000"/>
        </a:lnSpc>
        <a:spcBef>
          <a:spcPts val="0"/>
        </a:spcBef>
        <a:spcAft>
          <a:spcPts val="0"/>
        </a:spcAft>
        <a:buClrTx/>
        <a:buSzTx/>
        <a:buFontTx/>
        <a:buNone/>
        <a:tabLst/>
        <a:defRPr b="0" baseline="0" cap="none" i="0" spc="0" strike="noStrike" sz="2200" u="none">
          <a:solidFill>
            <a:schemeClr val="tx1"/>
          </a:solidFill>
          <a:uFillTx/>
          <a:latin typeface="+mn-lt"/>
          <a:ea typeface="+mn-ea"/>
          <a:cs typeface="+mn-cs"/>
          <a:sym typeface="Graphik"/>
        </a:defRPr>
      </a:lvl3pPr>
      <a:lvl4pPr marL="0" marR="0" indent="1371600" algn="ctr" defTabSz="584200" rtl="0" latinLnBrk="0">
        <a:lnSpc>
          <a:spcPct val="100000"/>
        </a:lnSpc>
        <a:spcBef>
          <a:spcPts val="0"/>
        </a:spcBef>
        <a:spcAft>
          <a:spcPts val="0"/>
        </a:spcAft>
        <a:buClrTx/>
        <a:buSzTx/>
        <a:buFontTx/>
        <a:buNone/>
        <a:tabLst/>
        <a:defRPr b="0" baseline="0" cap="none" i="0" spc="0" strike="noStrike" sz="2200" u="none">
          <a:solidFill>
            <a:schemeClr val="tx1"/>
          </a:solidFill>
          <a:uFillTx/>
          <a:latin typeface="+mn-lt"/>
          <a:ea typeface="+mn-ea"/>
          <a:cs typeface="+mn-cs"/>
          <a:sym typeface="Graphik"/>
        </a:defRPr>
      </a:lvl4pPr>
      <a:lvl5pPr marL="0" marR="0" indent="1828800" algn="ctr" defTabSz="584200" rtl="0" latinLnBrk="0">
        <a:lnSpc>
          <a:spcPct val="100000"/>
        </a:lnSpc>
        <a:spcBef>
          <a:spcPts val="0"/>
        </a:spcBef>
        <a:spcAft>
          <a:spcPts val="0"/>
        </a:spcAft>
        <a:buClrTx/>
        <a:buSzTx/>
        <a:buFontTx/>
        <a:buNone/>
        <a:tabLst/>
        <a:defRPr b="0" baseline="0" cap="none" i="0" spc="0" strike="noStrike" sz="2200" u="none">
          <a:solidFill>
            <a:schemeClr val="tx1"/>
          </a:solidFill>
          <a:uFillTx/>
          <a:latin typeface="+mn-lt"/>
          <a:ea typeface="+mn-ea"/>
          <a:cs typeface="+mn-cs"/>
          <a:sym typeface="Graphik"/>
        </a:defRPr>
      </a:lvl5pPr>
      <a:lvl6pPr marL="0" marR="0" indent="2286000" algn="ctr" defTabSz="584200" rtl="0" latinLnBrk="0">
        <a:lnSpc>
          <a:spcPct val="100000"/>
        </a:lnSpc>
        <a:spcBef>
          <a:spcPts val="0"/>
        </a:spcBef>
        <a:spcAft>
          <a:spcPts val="0"/>
        </a:spcAft>
        <a:buClrTx/>
        <a:buSzTx/>
        <a:buFontTx/>
        <a:buNone/>
        <a:tabLst/>
        <a:defRPr b="0" baseline="0" cap="none" i="0" spc="0" strike="noStrike" sz="2200" u="none">
          <a:solidFill>
            <a:schemeClr val="tx1"/>
          </a:solidFill>
          <a:uFillTx/>
          <a:latin typeface="+mn-lt"/>
          <a:ea typeface="+mn-ea"/>
          <a:cs typeface="+mn-cs"/>
          <a:sym typeface="Graphik"/>
        </a:defRPr>
      </a:lvl6pPr>
      <a:lvl7pPr marL="0" marR="0" indent="2743200" algn="ctr" defTabSz="584200" rtl="0" latinLnBrk="0">
        <a:lnSpc>
          <a:spcPct val="100000"/>
        </a:lnSpc>
        <a:spcBef>
          <a:spcPts val="0"/>
        </a:spcBef>
        <a:spcAft>
          <a:spcPts val="0"/>
        </a:spcAft>
        <a:buClrTx/>
        <a:buSzTx/>
        <a:buFontTx/>
        <a:buNone/>
        <a:tabLst/>
        <a:defRPr b="0" baseline="0" cap="none" i="0" spc="0" strike="noStrike" sz="2200" u="none">
          <a:solidFill>
            <a:schemeClr val="tx1"/>
          </a:solidFill>
          <a:uFillTx/>
          <a:latin typeface="+mn-lt"/>
          <a:ea typeface="+mn-ea"/>
          <a:cs typeface="+mn-cs"/>
          <a:sym typeface="Graphik"/>
        </a:defRPr>
      </a:lvl7pPr>
      <a:lvl8pPr marL="0" marR="0" indent="3200400" algn="ctr" defTabSz="584200" rtl="0" latinLnBrk="0">
        <a:lnSpc>
          <a:spcPct val="100000"/>
        </a:lnSpc>
        <a:spcBef>
          <a:spcPts val="0"/>
        </a:spcBef>
        <a:spcAft>
          <a:spcPts val="0"/>
        </a:spcAft>
        <a:buClrTx/>
        <a:buSzTx/>
        <a:buFontTx/>
        <a:buNone/>
        <a:tabLst/>
        <a:defRPr b="0" baseline="0" cap="none" i="0" spc="0" strike="noStrike" sz="2200" u="none">
          <a:solidFill>
            <a:schemeClr val="tx1"/>
          </a:solidFill>
          <a:uFillTx/>
          <a:latin typeface="+mn-lt"/>
          <a:ea typeface="+mn-ea"/>
          <a:cs typeface="+mn-cs"/>
          <a:sym typeface="Graphik"/>
        </a:defRPr>
      </a:lvl8pPr>
      <a:lvl9pPr marL="0" marR="0" indent="3657600" algn="ctr" defTabSz="584200" rtl="0" latinLnBrk="0">
        <a:lnSpc>
          <a:spcPct val="100000"/>
        </a:lnSpc>
        <a:spcBef>
          <a:spcPts val="0"/>
        </a:spcBef>
        <a:spcAft>
          <a:spcPts val="0"/>
        </a:spcAft>
        <a:buClrTx/>
        <a:buSzTx/>
        <a:buFontTx/>
        <a:buNone/>
        <a:tabLst/>
        <a:defRPr b="0" baseline="0" cap="none" i="0" spc="0" strike="noStrike" sz="2200" u="none">
          <a:solidFill>
            <a:schemeClr val="tx1"/>
          </a:solidFill>
          <a:uFillTx/>
          <a:latin typeface="+mn-lt"/>
          <a:ea typeface="+mn-ea"/>
          <a:cs typeface="+mn-cs"/>
          <a:sym typeface="Graphik"/>
        </a:defRPr>
      </a:lvl9pPr>
    </p:otherStyle>
  </p:txStyles>
</p:sldMaster>
</file>

<file path=ppt/slides/_rels/slide1.xml.rels><?xml version="1.0" encoding="UTF-8"?>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jpeg"/></Relationships>

</file>

<file path=ppt/slides/_rels/slide10.xml.rels><?xml version="1.0" encoding="UTF-8"?>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image" Target="../media/image6.jpeg"/></Relationships>

</file>

<file path=ppt/slides/_rels/slide11.xml.rels><?xml version="1.0" encoding="UTF-8"?>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6.xml"/><Relationship Id="rId3" Type="http://schemas.openxmlformats.org/officeDocument/2006/relationships/image" Target="../media/image1.png"/><Relationship Id="rId4" Type="http://schemas.openxmlformats.org/officeDocument/2006/relationships/image" Target="../media/image5.jpeg"/></Relationships>

</file>

<file path=ppt/slides/_rels/slide12.xml.rels><?xml version="1.0" encoding="UTF-8"?>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7.xml"/><Relationship Id="rId3" Type="http://schemas.openxmlformats.org/officeDocument/2006/relationships/image" Target="../media/image6.jpeg"/></Relationships>

</file>

<file path=ppt/slides/_rels/slide13.xml.rels><?xml version="1.0" encoding="UTF-8"?>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8.xml"/><Relationship Id="rId3" Type="http://schemas.openxmlformats.org/officeDocument/2006/relationships/image" Target="../media/image6.jpeg"/></Relationships>

</file>

<file path=ppt/slides/_rels/slide14.xml.rels><?xml version="1.0" encoding="UTF-8"?>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9.xml"/><Relationship Id="rId3" Type="http://schemas.openxmlformats.org/officeDocument/2006/relationships/image" Target="../media/image1.png"/><Relationship Id="rId4" Type="http://schemas.openxmlformats.org/officeDocument/2006/relationships/image" Target="../media/image5.jpeg"/></Relationships>

</file>

<file path=ppt/slides/_rels/slide15.xml.rels><?xml version="1.0" encoding="UTF-8"?>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0.xml"/><Relationship Id="rId3" Type="http://schemas.openxmlformats.org/officeDocument/2006/relationships/image" Target="../media/image1.png"/><Relationship Id="rId4" Type="http://schemas.openxmlformats.org/officeDocument/2006/relationships/image" Target="../media/image5.jpeg"/></Relationships>

</file>

<file path=ppt/slides/_rels/slide16.xml.rels><?xml version="1.0" encoding="UTF-8"?>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6.jpeg"/></Relationships>

</file>

<file path=ppt/slides/_rels/slide17.xml.rels><?xml version="1.0" encoding="UTF-8"?>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11.xml"/><Relationship Id="rId3" Type="http://schemas.openxmlformats.org/officeDocument/2006/relationships/image" Target="../media/image5.jpeg"/><Relationship Id="rId4" Type="http://schemas.openxmlformats.org/officeDocument/2006/relationships/image" Target="../media/image1.png"/></Relationships>

</file>

<file path=ppt/slides/_rels/slide18.xml.rels><?xml version="1.0" encoding="UTF-8"?>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2.xml"/><Relationship Id="rId3" Type="http://schemas.openxmlformats.org/officeDocument/2006/relationships/image" Target="../media/image1.png"/><Relationship Id="rId4" Type="http://schemas.openxmlformats.org/officeDocument/2006/relationships/image" Target="../media/image5.jpeg"/></Relationships>

</file>

<file path=ppt/slides/_rels/slide19.xml.rels><?xml version="1.0" encoding="UTF-8"?>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13.xml"/><Relationship Id="rId3" Type="http://schemas.openxmlformats.org/officeDocument/2006/relationships/image" Target="../media/image6.jpeg"/></Relationships>

</file>

<file path=ppt/slides/_rels/slide2.xml.rels><?xml version="1.0" encoding="UTF-8"?>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jpeg"/><Relationship Id="rId3" Type="http://schemas.openxmlformats.org/officeDocument/2006/relationships/image" Target="../media/image2.jpeg"/></Relationships>

</file>

<file path=ppt/slides/_rels/slide20.xml.rels><?xml version="1.0" encoding="UTF-8"?>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14.xml"/><Relationship Id="rId3" Type="http://schemas.openxmlformats.org/officeDocument/2006/relationships/image" Target="../media/image6.jpeg"/></Relationships>

</file>

<file path=ppt/slides/_rels/slide21.xml.rels><?xml version="1.0" encoding="UTF-8"?>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5.xml"/><Relationship Id="rId3" Type="http://schemas.openxmlformats.org/officeDocument/2006/relationships/image" Target="../media/image1.png"/><Relationship Id="rId4" Type="http://schemas.openxmlformats.org/officeDocument/2006/relationships/image" Target="../media/image5.jpeg"/></Relationships>

</file>

<file path=ppt/slides/_rels/slide22.xml.rels><?xml version="1.0" encoding="UTF-8"?>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6.xml"/><Relationship Id="rId3" Type="http://schemas.openxmlformats.org/officeDocument/2006/relationships/image" Target="../media/image6.jpeg"/></Relationships>

</file>

<file path=ppt/slides/_rels/slide23.xml.rels><?xml version="1.0" encoding="UTF-8"?>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17.xml"/><Relationship Id="rId3" Type="http://schemas.openxmlformats.org/officeDocument/2006/relationships/image" Target="../media/image5.jpeg"/><Relationship Id="rId4" Type="http://schemas.openxmlformats.org/officeDocument/2006/relationships/image" Target="../media/image1.png"/></Relationships>

</file>

<file path=ppt/slides/_rels/slide24.xml.rels><?xml version="1.0" encoding="UTF-8"?>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8.xml"/><Relationship Id="rId3" Type="http://schemas.openxmlformats.org/officeDocument/2006/relationships/image" Target="../media/image1.png"/><Relationship Id="rId4" Type="http://schemas.openxmlformats.org/officeDocument/2006/relationships/image" Target="../media/image5.jpeg"/></Relationships>

</file>

<file path=ppt/slides/_rels/slide25.xml.rels><?xml version="1.0" encoding="UTF-8"?>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9.xml"/><Relationship Id="rId3" Type="http://schemas.openxmlformats.org/officeDocument/2006/relationships/image" Target="../media/image6.jpeg"/></Relationships>

</file>

<file path=ppt/slides/_rels/slide26.xml.rels><?xml version="1.0" encoding="UTF-8"?>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0.xml"/><Relationship Id="rId3" Type="http://schemas.openxmlformats.org/officeDocument/2006/relationships/image" Target="../media/image6.jpeg"/></Relationships>

</file>

<file path=ppt/slides/_rels/slide27.xml.rels><?xml version="1.0" encoding="UTF-8"?>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21.xml"/><Relationship Id="rId3" Type="http://schemas.openxmlformats.org/officeDocument/2006/relationships/image" Target="../media/image1.png"/><Relationship Id="rId4" Type="http://schemas.openxmlformats.org/officeDocument/2006/relationships/image" Target="../media/image5.jpeg"/></Relationships>

</file>

<file path=ppt/slides/_rels/slide28.xml.rels><?xml version="1.0" encoding="UTF-8"?>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22.xml"/><Relationship Id="rId3" Type="http://schemas.openxmlformats.org/officeDocument/2006/relationships/image" Target="../media/image6.jpeg"/></Relationships>

</file>

<file path=ppt/slides/_rels/slide29.xml.rels><?xml version="1.0" encoding="UTF-8"?>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23.xml"/><Relationship Id="rId3" Type="http://schemas.openxmlformats.org/officeDocument/2006/relationships/image" Target="../media/image6.jpeg"/></Relationships>

</file>

<file path=ppt/slides/_rels/slide3.xml.rels><?xml version="1.0" encoding="UTF-8"?>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xml"/><Relationship Id="rId3" Type="http://schemas.openxmlformats.org/officeDocument/2006/relationships/image" Target="../media/image1.jpeg"/><Relationship Id="rId4" Type="http://schemas.openxmlformats.org/officeDocument/2006/relationships/hyperlink" Target="mailto:darin@cclc.org" TargetMode="External"/></Relationships>

</file>

<file path=ppt/slides/_rels/slide30.xml.rels><?xml version="1.0" encoding="UTF-8"?>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24.xml"/><Relationship Id="rId3" Type="http://schemas.openxmlformats.org/officeDocument/2006/relationships/image" Target="../media/image1.png"/><Relationship Id="rId4" Type="http://schemas.openxmlformats.org/officeDocument/2006/relationships/image" Target="../media/image5.jpeg"/></Relationships>

</file>

<file path=ppt/slides/_rels/slide31.xml.rels><?xml version="1.0" encoding="UTF-8"?>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5.xml"/><Relationship Id="rId3" Type="http://schemas.openxmlformats.org/officeDocument/2006/relationships/image" Target="../media/image6.jpeg"/></Relationships>

</file>

<file path=ppt/slides/_rels/slide32.xml.rels><?xml version="1.0" encoding="UTF-8"?>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6.xml"/><Relationship Id="rId3" Type="http://schemas.openxmlformats.org/officeDocument/2006/relationships/image" Target="../media/image6.jpeg"/></Relationships>

</file>

<file path=ppt/slides/_rels/slide33.xml.rels><?xml version="1.0" encoding="UTF-8"?>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7.xml"/><Relationship Id="rId3" Type="http://schemas.openxmlformats.org/officeDocument/2006/relationships/image" Target="../media/image6.jpeg"/></Relationships>

</file>

<file path=ppt/slides/_rels/slide34.xml.rels><?xml version="1.0" encoding="UTF-8"?>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28.xml"/><Relationship Id="rId3" Type="http://schemas.openxmlformats.org/officeDocument/2006/relationships/image" Target="../media/image6.jpeg"/></Relationships>

</file>

<file path=ppt/slides/_rels/slide35.xml.rels><?xml version="1.0" encoding="UTF-8"?>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29.xml"/><Relationship Id="rId3" Type="http://schemas.openxmlformats.org/officeDocument/2006/relationships/image" Target="../media/image6.jpeg"/></Relationships>

</file>

<file path=ppt/slides/_rels/slide36.xml.rels><?xml version="1.0" encoding="UTF-8"?>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30.xml"/><Relationship Id="rId3" Type="http://schemas.openxmlformats.org/officeDocument/2006/relationships/image" Target="../media/image1.png"/><Relationship Id="rId4" Type="http://schemas.openxmlformats.org/officeDocument/2006/relationships/image" Target="../media/image5.jpeg"/></Relationships>

</file>

<file path=ppt/slides/_rels/slide37.xml.rels><?xml version="1.0" encoding="UTF-8"?>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31.xml"/><Relationship Id="rId3" Type="http://schemas.openxmlformats.org/officeDocument/2006/relationships/image" Target="../media/image6.jpeg"/></Relationships>

</file>

<file path=ppt/slides/_rels/slide38.xml.rels><?xml version="1.0" encoding="UTF-8"?>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32.xml"/><Relationship Id="rId3" Type="http://schemas.openxmlformats.org/officeDocument/2006/relationships/image" Target="../media/image6.jpeg"/></Relationships>

</file>

<file path=ppt/slides/_rels/slide39.xml.rels><?xml version="1.0" encoding="UTF-8"?>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33.xml"/><Relationship Id="rId3" Type="http://schemas.openxmlformats.org/officeDocument/2006/relationships/image" Target="../media/image1.png"/><Relationship Id="rId4" Type="http://schemas.openxmlformats.org/officeDocument/2006/relationships/image" Target="../media/image5.jpeg"/></Relationships>

</file>

<file path=ppt/slides/_rels/slide4.xml.rels><?xml version="1.0" encoding="UTF-8"?>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2.xml"/><Relationship Id="rId3" Type="http://schemas.openxmlformats.org/officeDocument/2006/relationships/image" Target="../media/image3.jpeg"/></Relationships>

</file>

<file path=ppt/slides/_rels/slide40.xml.rels><?xml version="1.0" encoding="UTF-8"?>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34.xml"/><Relationship Id="rId3" Type="http://schemas.openxmlformats.org/officeDocument/2006/relationships/image" Target="../media/image6.jpeg"/></Relationships>

</file>

<file path=ppt/slides/_rels/slide41.xml.rels><?xml version="1.0" encoding="UTF-8"?>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35.xml"/><Relationship Id="rId3" Type="http://schemas.openxmlformats.org/officeDocument/2006/relationships/image" Target="../media/image6.jpeg"/></Relationships>

</file>

<file path=ppt/slides/_rels/slide42.xml.rels><?xml version="1.0" encoding="UTF-8"?>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1.png"/><Relationship Id="rId3" Type="http://schemas.openxmlformats.org/officeDocument/2006/relationships/image" Target="../media/image1.jpeg"/></Relationships>

</file>

<file path=ppt/slides/_rels/slide43.xml.rels><?xml version="1.0" encoding="UTF-8"?>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jpeg"/><Relationship Id="rId3" Type="http://schemas.openxmlformats.org/officeDocument/2006/relationships/hyperlink" Target="mailto:darin@cclc.org" TargetMode="External"/><Relationship Id="rId4" Type="http://schemas.openxmlformats.org/officeDocument/2006/relationships/image" Target="../media/image2.png"/></Relationships>

</file>

<file path=ppt/slides/_rels/slide5.xml.rels><?xml version="1.0" encoding="UTF-8"?>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3.xml"/><Relationship Id="rId3" Type="http://schemas.openxmlformats.org/officeDocument/2006/relationships/image" Target="../media/image3.jpeg"/></Relationships>

</file>

<file path=ppt/slides/_rels/slide6.xml.rels><?xml version="1.0" encoding="UTF-8"?>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4.xml"/><Relationship Id="rId3" Type="http://schemas.openxmlformats.org/officeDocument/2006/relationships/image" Target="../media/image3.jpeg"/></Relationships>

</file>

<file path=ppt/slides/_rels/slide7.xml.rels><?xml version="1.0" encoding="UTF-8"?>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5.xml"/><Relationship Id="rId3" Type="http://schemas.openxmlformats.org/officeDocument/2006/relationships/image" Target="../media/image4.jpeg"/></Relationships>

</file>

<file path=ppt/slides/_rels/slide8.xml.rels><?xml version="1.0" encoding="UTF-8"?>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1.png"/><Relationship Id="rId3" Type="http://schemas.openxmlformats.org/officeDocument/2006/relationships/image" Target="../media/image5.jpeg"/></Relationships>

</file>

<file path=ppt/slides/_rels/slide9.xml.rels><?xml version="1.0" encoding="UTF-8"?>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image" Target="../media/image6.jpeg"/></Relationships>

</file>

<file path=ppt/slides/slide1.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pic>
        <p:nvPicPr>
          <p:cNvPr id="180" name="border 2.jpg" descr="border 2.jpg"/>
          <p:cNvPicPr>
            <a:picLocks noChangeAspect="1"/>
          </p:cNvPicPr>
          <p:nvPr/>
        </p:nvPicPr>
        <p:blipFill>
          <a:blip r:embed="rId2">
            <a:extLst/>
          </a:blip>
          <a:stretch>
            <a:fillRect/>
          </a:stretch>
        </p:blipFill>
        <p:spPr>
          <a:xfrm>
            <a:off x="7296547" y="4398995"/>
            <a:ext cx="9790906" cy="7362761"/>
          </a:xfrm>
          <a:prstGeom prst="rect">
            <a:avLst/>
          </a:prstGeom>
          <a:ln w="12700">
            <a:miter lim="400000"/>
          </a:ln>
        </p:spPr>
      </p:pic>
      <p:sp>
        <p:nvSpPr>
          <p:cNvPr id="181" name="WELCOME"/>
          <p:cNvSpPr txBox="1"/>
          <p:nvPr/>
        </p:nvSpPr>
        <p:spPr>
          <a:xfrm>
            <a:off x="4880194" y="802390"/>
            <a:ext cx="13911581" cy="34544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pc="400" sz="20000">
                <a:solidFill>
                  <a:srgbClr val="F3F5B1"/>
                </a:solidFill>
                <a:latin typeface="+mn-lt"/>
                <a:ea typeface="+mn-ea"/>
                <a:cs typeface="+mn-cs"/>
                <a:sym typeface="Graphik"/>
              </a:defRPr>
            </a:lvl1pPr>
          </a:lstStyle>
          <a:p>
            <a:pPr/>
            <a:r>
              <a:t>WELCOME</a:t>
            </a:r>
          </a:p>
        </p:txBody>
      </p:sp>
    </p:spTree>
  </p:cSld>
  <p:clrMapOvr>
    <a:masterClrMapping/>
  </p:clrMapOvr>
  <p:transition xmlns:p14="http://schemas.microsoft.com/office/powerpoint/2010/main" spd="med" advClick="1"/>
</p:sld>
</file>

<file path=ppt/slides/slide10.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42" name="Jeremiah 29:11-13…"/>
          <p:cNvSpPr txBox="1"/>
          <p:nvPr>
            <p:ph type="body" sz="half" idx="1"/>
          </p:nvPr>
        </p:nvSpPr>
        <p:spPr>
          <a:xfrm>
            <a:off x="1289039" y="3256356"/>
            <a:ext cx="13620708" cy="8851722"/>
          </a:xfrm>
          <a:prstGeom prst="rect">
            <a:avLst/>
          </a:prstGeom>
        </p:spPr>
        <p:txBody>
          <a:bodyPr anchor="t"/>
          <a:lstStyle/>
          <a:p>
            <a:pPr algn="l" defTabSz="566674">
              <a:lnSpc>
                <a:spcPct val="80000"/>
              </a:lnSpc>
              <a:defRPr b="0" cap="none" i="1" spc="0" sz="5820">
                <a:latin typeface="Graphik Semibold"/>
                <a:ea typeface="Graphik Semibold"/>
                <a:cs typeface="Graphik Semibold"/>
                <a:sym typeface="Graphik Semibold"/>
              </a:defRPr>
            </a:pPr>
            <a:r>
              <a:t>Jeremiah 29:11-13</a:t>
            </a:r>
          </a:p>
          <a:p>
            <a:pPr algn="l" defTabSz="566674">
              <a:lnSpc>
                <a:spcPct val="80000"/>
              </a:lnSpc>
              <a:defRPr b="0" cap="none" i="1" spc="0" sz="5820">
                <a:latin typeface="Graphik Semibold"/>
                <a:ea typeface="Graphik Semibold"/>
                <a:cs typeface="Graphik Semibold"/>
                <a:sym typeface="Graphik Semibold"/>
              </a:defRPr>
            </a:pPr>
            <a:r>
              <a:t>For I know the thoughts that I think toward you, says the Lord, thoughts of peace and not of evil, to give you a future and a hope. </a:t>
            </a:r>
          </a:p>
          <a:p>
            <a:pPr algn="l" defTabSz="566674">
              <a:lnSpc>
                <a:spcPct val="80000"/>
              </a:lnSpc>
              <a:defRPr b="0" cap="none" i="1" spc="0" sz="5820">
                <a:latin typeface="Graphik Semibold"/>
                <a:ea typeface="Graphik Semibold"/>
                <a:cs typeface="Graphik Semibold"/>
                <a:sym typeface="Graphik Semibold"/>
              </a:defRPr>
            </a:pPr>
          </a:p>
          <a:p>
            <a:pPr algn="l" defTabSz="566674">
              <a:lnSpc>
                <a:spcPct val="80000"/>
              </a:lnSpc>
              <a:defRPr b="0" cap="none" i="1" spc="0" sz="5820">
                <a:latin typeface="Graphik Semibold"/>
                <a:ea typeface="Graphik Semibold"/>
                <a:cs typeface="Graphik Semibold"/>
                <a:sym typeface="Graphik Semibold"/>
              </a:defRPr>
            </a:pPr>
            <a:r>
              <a:t>Then you will call upon Me and go and pray to Me, and I will listen to you. And </a:t>
            </a:r>
            <a:r>
              <a:rPr u="sng"/>
              <a:t>you will seek Me and find Me</a:t>
            </a:r>
            <a:r>
              <a:t>, when you search for Me with all your heart.</a:t>
            </a:r>
          </a:p>
        </p:txBody>
      </p:sp>
      <p:pic>
        <p:nvPicPr>
          <p:cNvPr id="243" name="kid silloette no words.jpg" descr="kid silloette no words.jpg"/>
          <p:cNvPicPr>
            <a:picLocks noChangeAspect="1"/>
          </p:cNvPicPr>
          <p:nvPr/>
        </p:nvPicPr>
        <p:blipFill>
          <a:blip r:embed="rId2">
            <a:extLst/>
          </a:blip>
          <a:srcRect l="9602" t="0" r="13640" b="0"/>
          <a:stretch>
            <a:fillRect/>
          </a:stretch>
        </p:blipFill>
        <p:spPr>
          <a:xfrm>
            <a:off x="15986738" y="2865888"/>
            <a:ext cx="7392781" cy="7242887"/>
          </a:xfrm>
          <a:prstGeom prst="rect">
            <a:avLst/>
          </a:prstGeom>
          <a:ln w="12700">
            <a:miter lim="400000"/>
          </a:ln>
        </p:spPr>
      </p:pic>
      <p:sp>
        <p:nvSpPr>
          <p:cNvPr id="244" name="Jeremiah 29:11-13"/>
          <p:cNvSpPr txBox="1"/>
          <p:nvPr/>
        </p:nvSpPr>
        <p:spPr>
          <a:xfrm>
            <a:off x="16454428" y="8628549"/>
            <a:ext cx="6457213" cy="1697423"/>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normAutofit fontScale="100000" lnSpcReduction="0"/>
          </a:bodyPr>
          <a:lstStyle>
            <a:lvl1pPr algn="l" defTabSz="578358">
              <a:lnSpc>
                <a:spcPct val="90000"/>
              </a:lnSpc>
              <a:defRPr b="1" spc="163" sz="5445">
                <a:solidFill>
                  <a:srgbClr val="FFCBC5"/>
                </a:solidFill>
                <a:latin typeface="+mn-lt"/>
                <a:ea typeface="+mn-ea"/>
                <a:cs typeface="+mn-cs"/>
                <a:sym typeface="Graphik"/>
              </a:defRPr>
            </a:lvl1pPr>
          </a:lstStyle>
          <a:p>
            <a:pPr/>
            <a:r>
              <a:t>Jeremiah 29:11-13</a:t>
            </a:r>
          </a:p>
        </p:txBody>
      </p:sp>
      <p:sp>
        <p:nvSpPr>
          <p:cNvPr id="245" name="SEEK THE LORD"/>
          <p:cNvSpPr txBox="1"/>
          <p:nvPr>
            <p:ph type="title" idx="4294967295"/>
          </p:nvPr>
        </p:nvSpPr>
        <p:spPr>
          <a:xfrm>
            <a:off x="179104" y="498555"/>
            <a:ext cx="13736883" cy="2305580"/>
          </a:xfrm>
          <a:prstGeom prst="rect">
            <a:avLst/>
          </a:prstGeom>
        </p:spPr>
        <p:txBody>
          <a:bodyPr anchor="b"/>
          <a:lstStyle>
            <a:lvl1pPr>
              <a:defRPr spc="360" sz="12000">
                <a:solidFill>
                  <a:schemeClr val="accent6"/>
                </a:solidFill>
              </a:defRPr>
            </a:lvl1pPr>
          </a:lstStyle>
          <a:p>
            <a:pPr/>
            <a:r>
              <a:t>SEEK THE LORD</a:t>
            </a:r>
          </a:p>
        </p:txBody>
      </p:sp>
    </p:spTree>
  </p:cSld>
  <p:clrMapOvr>
    <a:masterClrMapping/>
  </p:clrMapOvr>
  <mc:AlternateContent xmlns:mc="http://schemas.openxmlformats.org/markup-compatibility/2006">
    <mc:Choice xmlns:p14="http://schemas.microsoft.com/office/powerpoint/2010/main" Requires="p14">
      <p:transition spd="slow" advClick="1" p14:dur="1500">
        <p:fade/>
      </p:transition>
    </mc:Choice>
    <mc:Fallback>
      <p:transition spd="slow">
        <p:fade/>
      </p:transition>
    </mc:Fallback>
  </mc:AlternateContent>
  <p:timing>
    <p:tnLst>
      <p:par>
        <p:cTn id="1" nodeType="tmRoot" restart="never" dur="indefinite" fill="hold">
          <p:childTnLst>
            <p:seq concurrent="1" prevAc="none" nextAc="seek">
              <p:cTn id="2" nodeType="mainSeq" dur="indefinite" fill="hold">
                <p:childTnLst>
                  <p:par>
                    <p:cTn id="3" fill="hold">
                      <p:stCondLst>
                        <p:cond delay="indefinite"/>
                      </p:stCondLst>
                      <p:childTnLst>
                        <p:par>
                          <p:cTn id="4" fill="hold">
                            <p:stCondLst>
                              <p:cond delay="0"/>
                            </p:stCondLst>
                            <p:childTnLst>
                              <p:par>
                                <p:cTn id="5" presetClass="entr" nodeType="clickEffect" presetSubtype="8" presetID="2" grpId="1" fill="hold">
                                  <p:stCondLst>
                                    <p:cond delay="0"/>
                                  </p:stCondLst>
                                  <p:iterate type="el" backwards="0">
                                    <p:tmAbs val="0"/>
                                  </p:iterate>
                                  <p:childTnLst>
                                    <p:set>
                                      <p:cBhvr>
                                        <p:cTn id="6" fill="hold"/>
                                        <p:tgtEl>
                                          <p:spTgt spid="242"/>
                                        </p:tgtEl>
                                        <p:attrNameLst>
                                          <p:attrName>style.visibility</p:attrName>
                                        </p:attrNameLst>
                                      </p:cBhvr>
                                      <p:to>
                                        <p:strVal val="visible"/>
                                      </p:to>
                                    </p:set>
                                    <p:anim calcmode="lin" valueType="num">
                                      <p:cBhvr>
                                        <p:cTn id="7" dur="1000" fill="hold"/>
                                        <p:tgtEl>
                                          <p:spTgt spid="242"/>
                                        </p:tgtEl>
                                        <p:attrNameLst>
                                          <p:attrName>ppt_x</p:attrName>
                                        </p:attrNameLst>
                                      </p:cBhvr>
                                      <p:tavLst>
                                        <p:tav tm="0">
                                          <p:val>
                                            <p:strVal val="0-#ppt_w/2"/>
                                          </p:val>
                                        </p:tav>
                                        <p:tav tm="100000">
                                          <p:val>
                                            <p:strVal val="#ppt_x"/>
                                          </p:val>
                                        </p:tav>
                                      </p:tavLst>
                                    </p:anim>
                                    <p:anim calcmode="lin" valueType="num">
                                      <p:cBhvr>
                                        <p:cTn id="8" dur="1000" fill="hold"/>
                                        <p:tgtEl>
                                          <p:spTgt spid="24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bldLst>
      <p:bldP build="whole" bldLvl="1" animBg="1" rev="0" advAuto="0" spid="242" grpId="1"/>
    </p:bldLst>
  </p:timing>
</p:sld>
</file>

<file path=ppt/slides/slide11.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47" name="Principle 2"/>
          <p:cNvSpPr txBox="1"/>
          <p:nvPr>
            <p:ph type="title"/>
          </p:nvPr>
        </p:nvSpPr>
        <p:spPr>
          <a:xfrm>
            <a:off x="1028621" y="1838176"/>
            <a:ext cx="11785601" cy="4084936"/>
          </a:xfrm>
          <a:prstGeom prst="rect">
            <a:avLst/>
          </a:prstGeom>
        </p:spPr>
        <p:txBody>
          <a:bodyPr/>
          <a:lstStyle>
            <a:lvl1pPr>
              <a:defRPr spc="392" sz="13100"/>
            </a:lvl1pPr>
          </a:lstStyle>
          <a:p>
            <a:pPr/>
            <a:r>
              <a:t>Principle 2</a:t>
            </a:r>
          </a:p>
        </p:txBody>
      </p:sp>
      <p:sp>
        <p:nvSpPr>
          <p:cNvPr id="248" name="Love the Lord with all your heart."/>
          <p:cNvSpPr txBox="1"/>
          <p:nvPr>
            <p:ph type="body" sz="quarter" idx="1"/>
          </p:nvPr>
        </p:nvSpPr>
        <p:spPr>
          <a:xfrm>
            <a:off x="1682035" y="6720284"/>
            <a:ext cx="11302612" cy="5467169"/>
          </a:xfrm>
          <a:prstGeom prst="rect">
            <a:avLst/>
          </a:prstGeom>
        </p:spPr>
        <p:txBody>
          <a:bodyPr/>
          <a:lstStyle>
            <a:lvl1pPr marL="1066800" indent="-1066800">
              <a:buSzPct val="70000"/>
              <a:buBlip>
                <a:blip r:embed="rId3"/>
              </a:buBlip>
              <a:defRPr spc="70" sz="7000"/>
            </a:lvl1pPr>
          </a:lstStyle>
          <a:p>
            <a:pPr/>
            <a:r>
              <a:t>Love the Lord with all your heart.</a:t>
            </a:r>
          </a:p>
        </p:txBody>
      </p:sp>
      <p:pic>
        <p:nvPicPr>
          <p:cNvPr id="249" name="Vintage television in front of yellow patterned wallpaper" descr="Vintage television in front of yellow patterned wallpaper"/>
          <p:cNvPicPr>
            <a:picLocks noChangeAspect="1"/>
          </p:cNvPicPr>
          <p:nvPr>
            <p:ph type="pic" idx="21"/>
          </p:nvPr>
        </p:nvPicPr>
        <p:blipFill>
          <a:blip r:embed="rId4">
            <a:extLst/>
          </a:blip>
          <a:srcRect l="9999" t="0" r="9999" b="0"/>
          <a:stretch>
            <a:fillRect/>
          </a:stretch>
        </p:blipFill>
        <p:spPr>
          <a:xfrm>
            <a:off x="13660716" y="1908373"/>
            <a:ext cx="9924609" cy="9924608"/>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advClick="1" p14:dur="1500">
        <p:fade/>
      </p:transition>
    </mc:Choice>
    <mc:Fallback>
      <p:transition spd="slow">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53" name="Matthew 22:37–40…"/>
          <p:cNvSpPr txBox="1"/>
          <p:nvPr>
            <p:ph type="body" sz="half" idx="4294967295"/>
          </p:nvPr>
        </p:nvSpPr>
        <p:spPr>
          <a:xfrm>
            <a:off x="1084869" y="3689574"/>
            <a:ext cx="13620708" cy="9419595"/>
          </a:xfrm>
          <a:prstGeom prst="rect">
            <a:avLst/>
          </a:prstGeom>
        </p:spPr>
        <p:txBody>
          <a:bodyPr anchor="t"/>
          <a:lstStyle/>
          <a:p>
            <a:pPr algn="l">
              <a:lnSpc>
                <a:spcPct val="80000"/>
              </a:lnSpc>
              <a:defRPr b="0" i="1" spc="150" sz="5000">
                <a:solidFill>
                  <a:srgbClr val="F3F5B1"/>
                </a:solidFill>
                <a:latin typeface="Graphik Semibold"/>
                <a:ea typeface="Graphik Semibold"/>
                <a:cs typeface="Graphik Semibold"/>
                <a:sym typeface="Graphik Semibold"/>
              </a:defRPr>
            </a:pPr>
            <a:r>
              <a:t>Matthew 22:37–40</a:t>
            </a:r>
          </a:p>
          <a:p>
            <a:pPr algn="l">
              <a:lnSpc>
                <a:spcPct val="80000"/>
              </a:lnSpc>
              <a:defRPr b="0" i="1" spc="150" sz="5000">
                <a:solidFill>
                  <a:srgbClr val="F3F5B1"/>
                </a:solidFill>
                <a:latin typeface="Graphik Semibold"/>
                <a:ea typeface="Graphik Semibold"/>
                <a:cs typeface="Graphik Semibold"/>
                <a:sym typeface="Graphik Semibold"/>
              </a:defRPr>
            </a:pPr>
            <a:r>
              <a:t>37 Jesus said to him, “ ‘</a:t>
            </a:r>
            <a:r>
              <a:rPr u="sng"/>
              <a:t>You shall love the Lord your God</a:t>
            </a:r>
            <a:r>
              <a:t> with all your heart, with all your soul, and with all your mind.’ 38 This is the first and great commandment. 39 And the second is like it: ‘You shall love your neighbor as yourself.’ 40 On these two commandments hang all the Law and the Prophets.”</a:t>
            </a:r>
          </a:p>
        </p:txBody>
      </p:sp>
      <p:pic>
        <p:nvPicPr>
          <p:cNvPr id="254" name="kid silloette no words.jpg" descr="kid silloette no words.jpg"/>
          <p:cNvPicPr>
            <a:picLocks noChangeAspect="1"/>
          </p:cNvPicPr>
          <p:nvPr/>
        </p:nvPicPr>
        <p:blipFill>
          <a:blip r:embed="rId3">
            <a:extLst/>
          </a:blip>
          <a:srcRect l="9602" t="0" r="13640" b="0"/>
          <a:stretch>
            <a:fillRect/>
          </a:stretch>
        </p:blipFill>
        <p:spPr>
          <a:xfrm>
            <a:off x="15986738" y="2865888"/>
            <a:ext cx="7392781" cy="7242887"/>
          </a:xfrm>
          <a:prstGeom prst="rect">
            <a:avLst/>
          </a:prstGeom>
          <a:ln w="12700">
            <a:miter lim="400000"/>
          </a:ln>
        </p:spPr>
      </p:pic>
      <p:sp>
        <p:nvSpPr>
          <p:cNvPr id="255" name="Matthew 22:37–40"/>
          <p:cNvSpPr txBox="1"/>
          <p:nvPr/>
        </p:nvSpPr>
        <p:spPr>
          <a:xfrm>
            <a:off x="16204567" y="8931592"/>
            <a:ext cx="6982334" cy="1034416"/>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lgn="l" defTabSz="584200">
              <a:lnSpc>
                <a:spcPct val="90000"/>
              </a:lnSpc>
              <a:defRPr b="1" spc="165" sz="5500">
                <a:solidFill>
                  <a:srgbClr val="F3F5B1"/>
                </a:solidFill>
                <a:latin typeface="+mn-lt"/>
                <a:ea typeface="+mn-ea"/>
                <a:cs typeface="+mn-cs"/>
                <a:sym typeface="Graphik"/>
              </a:defRPr>
            </a:lvl1pPr>
          </a:lstStyle>
          <a:p>
            <a:pPr/>
            <a:r>
              <a:t>Matthew 22:37–40</a:t>
            </a:r>
          </a:p>
        </p:txBody>
      </p:sp>
      <p:sp>
        <p:nvSpPr>
          <p:cNvPr id="256" name="Line"/>
          <p:cNvSpPr/>
          <p:nvPr/>
        </p:nvSpPr>
        <p:spPr>
          <a:xfrm>
            <a:off x="762000" y="952500"/>
            <a:ext cx="22860003" cy="0"/>
          </a:xfrm>
          <a:prstGeom prst="line">
            <a:avLst/>
          </a:prstGeom>
          <a:ln w="76200">
            <a:solidFill>
              <a:srgbClr val="F3F5B1"/>
            </a:solidFill>
            <a:miter lim="400000"/>
          </a:ln>
        </p:spPr>
        <p:txBody>
          <a:bodyPr lIns="50800" tIns="50800" rIns="50800" bIns="50800" anchor="ctr"/>
          <a:lstStyle/>
          <a:p>
            <a:pPr/>
          </a:p>
        </p:txBody>
      </p:sp>
      <p:sp>
        <p:nvSpPr>
          <p:cNvPr id="257" name="Line"/>
          <p:cNvSpPr/>
          <p:nvPr/>
        </p:nvSpPr>
        <p:spPr>
          <a:xfrm>
            <a:off x="761998" y="12598400"/>
            <a:ext cx="22860004" cy="0"/>
          </a:xfrm>
          <a:prstGeom prst="line">
            <a:avLst/>
          </a:prstGeom>
          <a:ln w="76200">
            <a:solidFill>
              <a:srgbClr val="F3F5B1"/>
            </a:solidFill>
            <a:miter lim="400000"/>
          </a:ln>
        </p:spPr>
        <p:txBody>
          <a:bodyPr lIns="50800" tIns="50800" rIns="50800" bIns="50800" anchor="ctr"/>
          <a:lstStyle/>
          <a:p>
            <a:pPr/>
          </a:p>
        </p:txBody>
      </p:sp>
      <p:sp>
        <p:nvSpPr>
          <p:cNvPr id="258" name="love THE LORD"/>
          <p:cNvSpPr txBox="1"/>
          <p:nvPr>
            <p:ph type="title"/>
          </p:nvPr>
        </p:nvSpPr>
        <p:spPr>
          <a:xfrm>
            <a:off x="179104" y="498555"/>
            <a:ext cx="13736883" cy="2305580"/>
          </a:xfrm>
          <a:prstGeom prst="rect">
            <a:avLst/>
          </a:prstGeom>
        </p:spPr>
        <p:txBody>
          <a:bodyPr anchor="b"/>
          <a:lstStyle>
            <a:lvl1pPr>
              <a:defRPr spc="360" sz="12000">
                <a:solidFill>
                  <a:srgbClr val="FFCBC5"/>
                </a:solidFill>
              </a:defRPr>
            </a:lvl1pPr>
          </a:lstStyle>
          <a:p>
            <a:pPr/>
            <a:r>
              <a:t>love THE LORD</a:t>
            </a:r>
          </a:p>
        </p:txBody>
      </p:sp>
    </p:spTree>
  </p:cSld>
  <p:clrMapOvr>
    <a:masterClrMapping/>
  </p:clrMapOvr>
  <mc:AlternateContent xmlns:mc="http://schemas.openxmlformats.org/markup-compatibility/2006">
    <mc:Choice xmlns:p14="http://schemas.microsoft.com/office/powerpoint/2010/main" Requires="p14">
      <p:transition spd="slow" advClick="1" p14:dur="1500">
        <p:fade/>
      </p:transition>
    </mc:Choice>
    <mc:Fallback>
      <p:transition spd="slow">
        <p:fade/>
      </p:transition>
    </mc:Fallback>
  </mc:AlternateContent>
  <p:timing>
    <p:tnLst>
      <p:par>
        <p:cTn id="1" nodeType="tmRoot" restart="never" dur="indefinite" fill="hold">
          <p:childTnLst>
            <p:seq concurrent="1" prevAc="none" nextAc="seek">
              <p:cTn id="2" nodeType="mainSeq" dur="indefinite" fill="hold">
                <p:childTnLst>
                  <p:par>
                    <p:cTn id="3" fill="hold">
                      <p:stCondLst>
                        <p:cond delay="indefinite"/>
                      </p:stCondLst>
                      <p:childTnLst>
                        <p:par>
                          <p:cTn id="4" fill="hold">
                            <p:stCondLst>
                              <p:cond delay="0"/>
                            </p:stCondLst>
                            <p:childTnLst>
                              <p:par>
                                <p:cTn id="5" presetClass="entr" nodeType="clickEffect" presetSubtype="8" presetID="2" grpId="1" fill="hold">
                                  <p:stCondLst>
                                    <p:cond delay="0"/>
                                  </p:stCondLst>
                                  <p:iterate type="el" backwards="0">
                                    <p:tmAbs val="0"/>
                                  </p:iterate>
                                  <p:childTnLst>
                                    <p:set>
                                      <p:cBhvr>
                                        <p:cTn id="6" fill="hold"/>
                                        <p:tgtEl>
                                          <p:spTgt spid="253"/>
                                        </p:tgtEl>
                                        <p:attrNameLst>
                                          <p:attrName>style.visibility</p:attrName>
                                        </p:attrNameLst>
                                      </p:cBhvr>
                                      <p:to>
                                        <p:strVal val="visible"/>
                                      </p:to>
                                    </p:set>
                                    <p:anim calcmode="lin" valueType="num">
                                      <p:cBhvr>
                                        <p:cTn id="7" dur="1000" fill="hold"/>
                                        <p:tgtEl>
                                          <p:spTgt spid="253"/>
                                        </p:tgtEl>
                                        <p:attrNameLst>
                                          <p:attrName>ppt_x</p:attrName>
                                        </p:attrNameLst>
                                      </p:cBhvr>
                                      <p:tavLst>
                                        <p:tav tm="0">
                                          <p:val>
                                            <p:strVal val="0-#ppt_w/2"/>
                                          </p:val>
                                        </p:tav>
                                        <p:tav tm="100000">
                                          <p:val>
                                            <p:strVal val="#ppt_x"/>
                                          </p:val>
                                        </p:tav>
                                      </p:tavLst>
                                    </p:anim>
                                    <p:anim calcmode="lin" valueType="num">
                                      <p:cBhvr>
                                        <p:cTn id="8" dur="1000" fill="hold"/>
                                        <p:tgtEl>
                                          <p:spTgt spid="25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bldLst>
      <p:bldP build="whole" bldLvl="1" animBg="1" rev="0" advAuto="0" spid="253" grpId="1"/>
    </p:bldLst>
  </p:timing>
</p:sld>
</file>

<file path=ppt/slides/slide13.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62" name="John 21:15…"/>
          <p:cNvSpPr txBox="1"/>
          <p:nvPr>
            <p:ph type="body" sz="half" idx="4294967295"/>
          </p:nvPr>
        </p:nvSpPr>
        <p:spPr>
          <a:xfrm>
            <a:off x="1066132" y="3713186"/>
            <a:ext cx="13620707" cy="8459097"/>
          </a:xfrm>
          <a:prstGeom prst="rect">
            <a:avLst/>
          </a:prstGeom>
        </p:spPr>
        <p:txBody>
          <a:bodyPr anchor="t"/>
          <a:lstStyle/>
          <a:p>
            <a:pPr algn="l">
              <a:lnSpc>
                <a:spcPct val="80000"/>
              </a:lnSpc>
              <a:defRPr b="0" i="1" spc="150" sz="5000">
                <a:solidFill>
                  <a:srgbClr val="F3F5B1"/>
                </a:solidFill>
                <a:latin typeface="Graphik Semibold"/>
                <a:ea typeface="Graphik Semibold"/>
                <a:cs typeface="Graphik Semibold"/>
                <a:sym typeface="Graphik Semibold"/>
              </a:defRPr>
            </a:pPr>
            <a:r>
              <a:t>John 21:15</a:t>
            </a:r>
          </a:p>
          <a:p>
            <a:pPr algn="l">
              <a:lnSpc>
                <a:spcPct val="80000"/>
              </a:lnSpc>
              <a:defRPr b="0" i="1" spc="150" sz="5000">
                <a:solidFill>
                  <a:srgbClr val="F3F5B1"/>
                </a:solidFill>
                <a:latin typeface="Graphik Semibold"/>
                <a:ea typeface="Graphik Semibold"/>
                <a:cs typeface="Graphik Semibold"/>
                <a:sym typeface="Graphik Semibold"/>
              </a:defRPr>
            </a:pPr>
            <a:r>
              <a:t>15 So when they had eaten breakfast, Jesus said to Simon Peter, “Simon, son of Jonah, do you love Me more than these?”</a:t>
            </a:r>
          </a:p>
          <a:p>
            <a:pPr algn="l">
              <a:lnSpc>
                <a:spcPct val="80000"/>
              </a:lnSpc>
              <a:defRPr b="0" i="1" spc="150" sz="5000">
                <a:solidFill>
                  <a:srgbClr val="F3F5B1"/>
                </a:solidFill>
                <a:latin typeface="Graphik Semibold"/>
                <a:ea typeface="Graphik Semibold"/>
                <a:cs typeface="Graphik Semibold"/>
                <a:sym typeface="Graphik Semibold"/>
              </a:defRPr>
            </a:pPr>
          </a:p>
          <a:p>
            <a:pPr algn="l">
              <a:lnSpc>
                <a:spcPct val="80000"/>
              </a:lnSpc>
              <a:defRPr b="0" i="1" spc="150" sz="5000">
                <a:solidFill>
                  <a:srgbClr val="F3F5B1"/>
                </a:solidFill>
                <a:latin typeface="Graphik Semibold"/>
                <a:ea typeface="Graphik Semibold"/>
                <a:cs typeface="Graphik Semibold"/>
                <a:sym typeface="Graphik Semibold"/>
              </a:defRPr>
            </a:pPr>
            <a:r>
              <a:t>He said to Him, “</a:t>
            </a:r>
            <a:r>
              <a:rPr u="sng"/>
              <a:t>Yes, Lord; You know that I love You.</a:t>
            </a:r>
            <a:r>
              <a:t>”</a:t>
            </a:r>
          </a:p>
          <a:p>
            <a:pPr algn="l">
              <a:lnSpc>
                <a:spcPct val="80000"/>
              </a:lnSpc>
              <a:defRPr b="0" i="1" spc="150" sz="5000">
                <a:solidFill>
                  <a:srgbClr val="F3F5B1"/>
                </a:solidFill>
                <a:latin typeface="Graphik Semibold"/>
                <a:ea typeface="Graphik Semibold"/>
                <a:cs typeface="Graphik Semibold"/>
                <a:sym typeface="Graphik Semibold"/>
              </a:defRPr>
            </a:pPr>
            <a:r>
              <a:t>He said to him, “</a:t>
            </a:r>
            <a:r>
              <a:rPr u="sng"/>
              <a:t>Feed My lambs.</a:t>
            </a:r>
            <a:r>
              <a:t>”</a:t>
            </a:r>
          </a:p>
        </p:txBody>
      </p:sp>
      <p:pic>
        <p:nvPicPr>
          <p:cNvPr id="263" name="kid silloette no words.jpg" descr="kid silloette no words.jpg"/>
          <p:cNvPicPr>
            <a:picLocks noChangeAspect="1"/>
          </p:cNvPicPr>
          <p:nvPr/>
        </p:nvPicPr>
        <p:blipFill>
          <a:blip r:embed="rId3">
            <a:extLst/>
          </a:blip>
          <a:srcRect l="9602" t="0" r="13640" b="0"/>
          <a:stretch>
            <a:fillRect/>
          </a:stretch>
        </p:blipFill>
        <p:spPr>
          <a:xfrm>
            <a:off x="15986738" y="2865888"/>
            <a:ext cx="7392781" cy="7242887"/>
          </a:xfrm>
          <a:prstGeom prst="rect">
            <a:avLst/>
          </a:prstGeom>
          <a:ln w="12700">
            <a:miter lim="400000"/>
          </a:ln>
        </p:spPr>
      </p:pic>
      <p:sp>
        <p:nvSpPr>
          <p:cNvPr id="264" name="John 21:15"/>
          <p:cNvSpPr txBox="1"/>
          <p:nvPr/>
        </p:nvSpPr>
        <p:spPr>
          <a:xfrm>
            <a:off x="16204567" y="8931592"/>
            <a:ext cx="6982334" cy="1034416"/>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defTabSz="584200">
              <a:lnSpc>
                <a:spcPct val="90000"/>
              </a:lnSpc>
              <a:defRPr b="1" spc="165" sz="5500">
                <a:solidFill>
                  <a:srgbClr val="F3F5B1"/>
                </a:solidFill>
                <a:latin typeface="+mn-lt"/>
                <a:ea typeface="+mn-ea"/>
                <a:cs typeface="+mn-cs"/>
                <a:sym typeface="Graphik"/>
              </a:defRPr>
            </a:lvl1pPr>
          </a:lstStyle>
          <a:p>
            <a:pPr/>
            <a:r>
              <a:t>John 21:15</a:t>
            </a:r>
          </a:p>
        </p:txBody>
      </p:sp>
      <p:sp>
        <p:nvSpPr>
          <p:cNvPr id="265" name="Line"/>
          <p:cNvSpPr/>
          <p:nvPr/>
        </p:nvSpPr>
        <p:spPr>
          <a:xfrm>
            <a:off x="762000" y="952500"/>
            <a:ext cx="22860003" cy="0"/>
          </a:xfrm>
          <a:prstGeom prst="line">
            <a:avLst/>
          </a:prstGeom>
          <a:ln w="76200">
            <a:solidFill>
              <a:srgbClr val="F3F5B1"/>
            </a:solidFill>
            <a:miter lim="400000"/>
          </a:ln>
        </p:spPr>
        <p:txBody>
          <a:bodyPr lIns="50800" tIns="50800" rIns="50800" bIns="50800" anchor="ctr"/>
          <a:lstStyle/>
          <a:p>
            <a:pPr/>
          </a:p>
        </p:txBody>
      </p:sp>
      <p:sp>
        <p:nvSpPr>
          <p:cNvPr id="266" name="Line"/>
          <p:cNvSpPr/>
          <p:nvPr/>
        </p:nvSpPr>
        <p:spPr>
          <a:xfrm>
            <a:off x="761998" y="12598400"/>
            <a:ext cx="22860004" cy="0"/>
          </a:xfrm>
          <a:prstGeom prst="line">
            <a:avLst/>
          </a:prstGeom>
          <a:ln w="76200">
            <a:solidFill>
              <a:srgbClr val="F3F5B1"/>
            </a:solidFill>
            <a:miter lim="400000"/>
          </a:ln>
        </p:spPr>
        <p:txBody>
          <a:bodyPr lIns="50800" tIns="50800" rIns="50800" bIns="50800" anchor="ctr"/>
          <a:lstStyle/>
          <a:p>
            <a:pPr/>
          </a:p>
        </p:txBody>
      </p:sp>
      <p:sp>
        <p:nvSpPr>
          <p:cNvPr id="267" name="love THE LORD"/>
          <p:cNvSpPr txBox="1"/>
          <p:nvPr>
            <p:ph type="title"/>
          </p:nvPr>
        </p:nvSpPr>
        <p:spPr>
          <a:xfrm>
            <a:off x="179104" y="498555"/>
            <a:ext cx="13736883" cy="2305580"/>
          </a:xfrm>
          <a:prstGeom prst="rect">
            <a:avLst/>
          </a:prstGeom>
        </p:spPr>
        <p:txBody>
          <a:bodyPr anchor="b"/>
          <a:lstStyle>
            <a:lvl1pPr>
              <a:defRPr spc="360" sz="12000">
                <a:solidFill>
                  <a:srgbClr val="FFCBC5"/>
                </a:solidFill>
              </a:defRPr>
            </a:lvl1pPr>
          </a:lstStyle>
          <a:p>
            <a:pPr/>
            <a:r>
              <a:t>love THE LORD</a:t>
            </a:r>
          </a:p>
        </p:txBody>
      </p:sp>
    </p:spTree>
  </p:cSld>
  <p:clrMapOvr>
    <a:masterClrMapping/>
  </p:clrMapOvr>
  <mc:AlternateContent xmlns:mc="http://schemas.openxmlformats.org/markup-compatibility/2006">
    <mc:Choice xmlns:p14="http://schemas.microsoft.com/office/powerpoint/2010/main" Requires="p14">
      <p:transition spd="slow" advClick="1" p14:dur="1500">
        <p:fade/>
      </p:transition>
    </mc:Choice>
    <mc:Fallback>
      <p:transition spd="slow">
        <p:fade/>
      </p:transition>
    </mc:Fallback>
  </mc:AlternateContent>
  <p:timing>
    <p:tnLst>
      <p:par>
        <p:cTn id="1" nodeType="tmRoot" restart="never" dur="indefinite" fill="hold">
          <p:childTnLst>
            <p:seq concurrent="1" prevAc="none" nextAc="seek">
              <p:cTn id="2" nodeType="mainSeq" dur="indefinite" fill="hold">
                <p:childTnLst>
                  <p:par>
                    <p:cTn id="3" fill="hold">
                      <p:stCondLst>
                        <p:cond delay="indefinite"/>
                      </p:stCondLst>
                      <p:childTnLst>
                        <p:par>
                          <p:cTn id="4" fill="hold">
                            <p:stCondLst>
                              <p:cond delay="0"/>
                            </p:stCondLst>
                            <p:childTnLst>
                              <p:par>
                                <p:cTn id="5" presetClass="entr" nodeType="clickEffect" presetSubtype="8" presetID="2" grpId="1" fill="hold">
                                  <p:stCondLst>
                                    <p:cond delay="0"/>
                                  </p:stCondLst>
                                  <p:iterate type="el" backwards="0">
                                    <p:tmAbs val="0"/>
                                  </p:iterate>
                                  <p:childTnLst>
                                    <p:set>
                                      <p:cBhvr>
                                        <p:cTn id="6" fill="hold"/>
                                        <p:tgtEl>
                                          <p:spTgt spid="262"/>
                                        </p:tgtEl>
                                        <p:attrNameLst>
                                          <p:attrName>style.visibility</p:attrName>
                                        </p:attrNameLst>
                                      </p:cBhvr>
                                      <p:to>
                                        <p:strVal val="visible"/>
                                      </p:to>
                                    </p:set>
                                    <p:anim calcmode="lin" valueType="num">
                                      <p:cBhvr>
                                        <p:cTn id="7" dur="1000" fill="hold"/>
                                        <p:tgtEl>
                                          <p:spTgt spid="262"/>
                                        </p:tgtEl>
                                        <p:attrNameLst>
                                          <p:attrName>ppt_x</p:attrName>
                                        </p:attrNameLst>
                                      </p:cBhvr>
                                      <p:tavLst>
                                        <p:tav tm="0">
                                          <p:val>
                                            <p:strVal val="0-#ppt_w/2"/>
                                          </p:val>
                                        </p:tav>
                                        <p:tav tm="100000">
                                          <p:val>
                                            <p:strVal val="#ppt_x"/>
                                          </p:val>
                                        </p:tav>
                                      </p:tavLst>
                                    </p:anim>
                                    <p:anim calcmode="lin" valueType="num">
                                      <p:cBhvr>
                                        <p:cTn id="8" dur="1000" fill="hold"/>
                                        <p:tgtEl>
                                          <p:spTgt spid="26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bldLst>
      <p:bldP build="whole" bldLvl="1" animBg="1" rev="0" advAuto="0" spid="262" grpId="1"/>
    </p:bldLst>
  </p:timing>
</p:sld>
</file>

<file path=ppt/slides/slide14.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71" name="Rectangle"/>
          <p:cNvSpPr/>
          <p:nvPr/>
        </p:nvSpPr>
        <p:spPr>
          <a:xfrm>
            <a:off x="-25400" y="-25400"/>
            <a:ext cx="24434800" cy="13766800"/>
          </a:xfrm>
          <a:prstGeom prst="rect">
            <a:avLst/>
          </a:prstGeom>
          <a:solidFill>
            <a:srgbClr val="8E73B6"/>
          </a:solidFill>
          <a:ln w="12700">
            <a:miter lim="400000"/>
          </a:ln>
        </p:spPr>
        <p:txBody>
          <a:bodyPr lIns="50800" tIns="50800" rIns="50800" bIns="50800" anchor="ctr"/>
          <a:lstStyle/>
          <a:p>
            <a:pPr defTabSz="825500">
              <a:defRPr spc="0" sz="3200">
                <a:solidFill>
                  <a:srgbClr val="8E73B6"/>
                </a:solidFill>
              </a:defRPr>
            </a:pPr>
          </a:p>
        </p:txBody>
      </p:sp>
      <p:sp>
        <p:nvSpPr>
          <p:cNvPr id="272" name="Love the Lord with all your heart."/>
          <p:cNvSpPr txBox="1"/>
          <p:nvPr>
            <p:ph type="body" sz="quarter" idx="4294967295"/>
          </p:nvPr>
        </p:nvSpPr>
        <p:spPr>
          <a:xfrm>
            <a:off x="970835" y="1437084"/>
            <a:ext cx="17872383" cy="1780591"/>
          </a:xfrm>
          <a:prstGeom prst="rect">
            <a:avLst/>
          </a:prstGeom>
        </p:spPr>
        <p:txBody>
          <a:bodyPr anchor="t"/>
          <a:lstStyle>
            <a:lvl1pPr marL="1066800" indent="-1066800" algn="l" defTabSz="355600">
              <a:lnSpc>
                <a:spcPct val="100000"/>
              </a:lnSpc>
              <a:spcBef>
                <a:spcPts val="4300"/>
              </a:spcBef>
              <a:buSzPct val="70000"/>
              <a:buBlip>
                <a:blip r:embed="rId3"/>
              </a:buBlip>
              <a:defRPr spc="79" sz="8000">
                <a:solidFill>
                  <a:srgbClr val="F3F5B1"/>
                </a:solidFill>
              </a:defRPr>
            </a:lvl1pPr>
          </a:lstStyle>
          <a:p>
            <a:pPr/>
            <a:r>
              <a:t>Love the Lord with all your heart.</a:t>
            </a:r>
          </a:p>
        </p:txBody>
      </p:sp>
      <p:pic>
        <p:nvPicPr>
          <p:cNvPr id="273" name="Vintage television in front of yellow patterned wallpaper" descr="Vintage television in front of yellow patterned wallpaper"/>
          <p:cNvPicPr>
            <a:picLocks noChangeAspect="1"/>
          </p:cNvPicPr>
          <p:nvPr/>
        </p:nvPicPr>
        <p:blipFill>
          <a:blip r:embed="rId4">
            <a:extLst/>
          </a:blip>
          <a:srcRect l="9999" t="0" r="10000" b="0"/>
          <a:stretch>
            <a:fillRect/>
          </a:stretch>
        </p:blipFill>
        <p:spPr>
          <a:xfrm>
            <a:off x="17546003" y="6098652"/>
            <a:ext cx="6039321" cy="6039322"/>
          </a:xfrm>
          <a:prstGeom prst="rect">
            <a:avLst/>
          </a:prstGeom>
          <a:ln w="12700">
            <a:miter lim="400000"/>
          </a:ln>
        </p:spPr>
      </p:pic>
      <p:sp>
        <p:nvSpPr>
          <p:cNvPr id="274" name="Ministry must flow out of your love for the Lord."/>
          <p:cNvSpPr txBox="1"/>
          <p:nvPr/>
        </p:nvSpPr>
        <p:spPr>
          <a:xfrm>
            <a:off x="2113835" y="3088084"/>
            <a:ext cx="13761976" cy="178059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ormAutofit fontScale="100000" lnSpcReduction="0"/>
          </a:bodyPr>
          <a:lstStyle>
            <a:lvl1pPr marL="1066800" indent="-1066800" algn="l">
              <a:lnSpc>
                <a:spcPct val="70000"/>
              </a:lnSpc>
              <a:spcBef>
                <a:spcPts val="4300"/>
              </a:spcBef>
              <a:buSzPct val="70000"/>
              <a:buBlip>
                <a:blip r:embed="rId3"/>
              </a:buBlip>
              <a:defRPr spc="0" sz="5500">
                <a:solidFill>
                  <a:srgbClr val="F3F5B1"/>
                </a:solidFill>
                <a:latin typeface="+mn-lt"/>
                <a:ea typeface="+mn-ea"/>
                <a:cs typeface="+mn-cs"/>
                <a:sym typeface="Graphik"/>
              </a:defRPr>
            </a:lvl1pPr>
          </a:lstStyle>
          <a:p>
            <a:pPr/>
            <a:r>
              <a:t>Ministry must flow out of your love for the Lord.</a:t>
            </a:r>
          </a:p>
        </p:txBody>
      </p:sp>
      <p:sp>
        <p:nvSpPr>
          <p:cNvPr id="275" name="If the ministry starts to become a burden, it may be time to step away."/>
          <p:cNvSpPr txBox="1"/>
          <p:nvPr/>
        </p:nvSpPr>
        <p:spPr>
          <a:xfrm>
            <a:off x="2077629" y="5108053"/>
            <a:ext cx="13548315" cy="18643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ormAutofit fontScale="100000" lnSpcReduction="0"/>
          </a:bodyPr>
          <a:lstStyle>
            <a:lvl1pPr marL="1066800" indent="-1066800" algn="l">
              <a:lnSpc>
                <a:spcPct val="70000"/>
              </a:lnSpc>
              <a:spcBef>
                <a:spcPts val="4300"/>
              </a:spcBef>
              <a:buSzPct val="70000"/>
              <a:buBlip>
                <a:blip r:embed="rId3"/>
              </a:buBlip>
              <a:defRPr spc="0" sz="5500">
                <a:solidFill>
                  <a:srgbClr val="F3F5B1"/>
                </a:solidFill>
                <a:latin typeface="+mn-lt"/>
                <a:ea typeface="+mn-ea"/>
                <a:cs typeface="+mn-cs"/>
                <a:sym typeface="Graphik"/>
              </a:defRPr>
            </a:lvl1pPr>
          </a:lstStyle>
          <a:p>
            <a:pPr/>
            <a:r>
              <a:t>If the ministry starts to become a burden, it may be time to step away.</a:t>
            </a:r>
          </a:p>
        </p:txBody>
      </p:sp>
      <p:sp>
        <p:nvSpPr>
          <p:cNvPr id="276" name="Line"/>
          <p:cNvSpPr/>
          <p:nvPr/>
        </p:nvSpPr>
        <p:spPr>
          <a:xfrm>
            <a:off x="762000" y="952500"/>
            <a:ext cx="22860003" cy="0"/>
          </a:xfrm>
          <a:prstGeom prst="line">
            <a:avLst/>
          </a:prstGeom>
          <a:ln w="76200">
            <a:solidFill>
              <a:srgbClr val="F3F5B1"/>
            </a:solidFill>
            <a:miter lim="400000"/>
          </a:ln>
        </p:spPr>
        <p:txBody>
          <a:bodyPr lIns="50800" tIns="50800" rIns="50800" bIns="50800" anchor="ctr"/>
          <a:lstStyle/>
          <a:p>
            <a:pPr/>
          </a:p>
        </p:txBody>
      </p:sp>
      <p:sp>
        <p:nvSpPr>
          <p:cNvPr id="277" name="Line"/>
          <p:cNvSpPr/>
          <p:nvPr/>
        </p:nvSpPr>
        <p:spPr>
          <a:xfrm>
            <a:off x="761998" y="12598400"/>
            <a:ext cx="22860004" cy="0"/>
          </a:xfrm>
          <a:prstGeom prst="line">
            <a:avLst/>
          </a:prstGeom>
          <a:ln w="76200">
            <a:solidFill>
              <a:srgbClr val="F3F5B1"/>
            </a:solidFill>
            <a:miter lim="400000"/>
          </a:ln>
        </p:spPr>
        <p:txBody>
          <a:bodyPr lIns="50800" tIns="50800" rIns="50800" bIns="50800" anchor="ctr"/>
          <a:lstStyle/>
          <a:p>
            <a:pPr/>
          </a:p>
        </p:txBody>
      </p:sp>
      <p:sp>
        <p:nvSpPr>
          <p:cNvPr id="278" name="Remember Mary &amp; Martha"/>
          <p:cNvSpPr txBox="1"/>
          <p:nvPr/>
        </p:nvSpPr>
        <p:spPr>
          <a:xfrm>
            <a:off x="1280827" y="8363450"/>
            <a:ext cx="14433958" cy="1737055"/>
          </a:xfrm>
          <a:prstGeom prst="rect">
            <a:avLst/>
          </a:prstGeom>
          <a:ln w="12700">
            <a:miter lim="400000"/>
          </a:ln>
          <a:effectLst>
            <a:outerShdw sx="100000" sy="100000" kx="0" ky="0" algn="b" rotWithShape="0" blurRad="88900" dist="80457" dir="2701369">
              <a:srgbClr val="000000">
                <a:alpha val="86699"/>
              </a:srgbClr>
            </a:outerShdw>
          </a:effectLst>
          <a:extLst>
            <a:ext uri="{C572A759-6A51-4108-AA02-DFA0A04FC94B}">
              <ma14:wrappingTextBoxFlag xmlns:ma14="http://schemas.microsoft.com/office/mac/drawingml/2011/main" val="1"/>
            </a:ext>
          </a:extLst>
        </p:spPr>
        <p:txBody>
          <a:bodyPr wrap="none" lIns="50800" tIns="50800" rIns="50800" bIns="50800" anchor="ctr">
            <a:spAutoFit/>
          </a:bodyPr>
          <a:lstStyle>
            <a:lvl1pPr>
              <a:defRPr spc="248" sz="12400">
                <a:solidFill>
                  <a:srgbClr val="B3E3DF"/>
                </a:solidFill>
                <a:latin typeface="Reprise Script"/>
                <a:ea typeface="Reprise Script"/>
                <a:cs typeface="Reprise Script"/>
                <a:sym typeface="Reprise Script"/>
              </a:defRPr>
            </a:lvl1pPr>
          </a:lstStyle>
          <a:p>
            <a:pPr/>
            <a:r>
              <a:t>Remember Mary &amp; Martha</a:t>
            </a:r>
          </a:p>
        </p:txBody>
      </p:sp>
    </p:spTree>
  </p:cSld>
  <p:clrMapOvr>
    <a:masterClrMapping/>
  </p:clrMapOvr>
  <mc:AlternateContent xmlns:mc="http://schemas.openxmlformats.org/markup-compatibility/2006">
    <mc:Choice xmlns:p14="http://schemas.microsoft.com/office/powerpoint/2010/main" Requires="p14">
      <p:transition spd="slow" advClick="1" p14:dur="1500">
        <p:fade/>
      </p:transition>
    </mc:Choice>
    <mc:Fallback>
      <p:transition spd="slow">
        <p:fade/>
      </p:transition>
    </mc:Fallback>
  </mc:AlternateContent>
  <p:timing>
    <p:tnLst>
      <p:par>
        <p:cTn id="1" nodeType="tmRoot" restart="never" dur="indefinite" fill="hold">
          <p:childTnLst>
            <p:seq concurrent="1" prevAc="none" nextAc="seek">
              <p:cTn id="2" nodeType="mainSeq" dur="indefinite" fill="hold">
                <p:childTnLst>
                  <p:par>
                    <p:cTn id="3" fill="hold">
                      <p:stCondLst>
                        <p:cond delay="indefinite"/>
                      </p:stCondLst>
                      <p:childTnLst>
                        <p:par>
                          <p:cTn id="4" fill="hold">
                            <p:stCondLst>
                              <p:cond delay="0"/>
                            </p:stCondLst>
                            <p:childTnLst>
                              <p:par>
                                <p:cTn id="5" presetClass="entr" nodeType="clickEffect" presetSubtype="8" presetID="2" grpId="1" fill="hold">
                                  <p:stCondLst>
                                    <p:cond delay="0"/>
                                  </p:stCondLst>
                                  <p:iterate type="el" backwards="0">
                                    <p:tmAbs val="0"/>
                                  </p:iterate>
                                  <p:childTnLst>
                                    <p:set>
                                      <p:cBhvr>
                                        <p:cTn id="6" fill="hold"/>
                                        <p:tgtEl>
                                          <p:spTgt spid="274"/>
                                        </p:tgtEl>
                                        <p:attrNameLst>
                                          <p:attrName>style.visibility</p:attrName>
                                        </p:attrNameLst>
                                      </p:cBhvr>
                                      <p:to>
                                        <p:strVal val="visible"/>
                                      </p:to>
                                    </p:set>
                                    <p:anim calcmode="lin" valueType="num">
                                      <p:cBhvr>
                                        <p:cTn id="7" dur="1000" fill="hold"/>
                                        <p:tgtEl>
                                          <p:spTgt spid="274"/>
                                        </p:tgtEl>
                                        <p:attrNameLst>
                                          <p:attrName>ppt_x</p:attrName>
                                        </p:attrNameLst>
                                      </p:cBhvr>
                                      <p:tavLst>
                                        <p:tav tm="0">
                                          <p:val>
                                            <p:strVal val="0-#ppt_w/2"/>
                                          </p:val>
                                        </p:tav>
                                        <p:tav tm="100000">
                                          <p:val>
                                            <p:strVal val="#ppt_x"/>
                                          </p:val>
                                        </p:tav>
                                      </p:tavLst>
                                    </p:anim>
                                    <p:anim calcmode="lin" valueType="num">
                                      <p:cBhvr>
                                        <p:cTn id="8" dur="1000" fill="hold"/>
                                        <p:tgtEl>
                                          <p:spTgt spid="274"/>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Class="entr" nodeType="clickEffect" presetSubtype="8" presetID="2" grpId="2" fill="hold">
                                  <p:stCondLst>
                                    <p:cond delay="0"/>
                                  </p:stCondLst>
                                  <p:iterate type="el" backwards="0">
                                    <p:tmAbs val="0"/>
                                  </p:iterate>
                                  <p:childTnLst>
                                    <p:set>
                                      <p:cBhvr>
                                        <p:cTn id="12" fill="hold"/>
                                        <p:tgtEl>
                                          <p:spTgt spid="275"/>
                                        </p:tgtEl>
                                        <p:attrNameLst>
                                          <p:attrName>style.visibility</p:attrName>
                                        </p:attrNameLst>
                                      </p:cBhvr>
                                      <p:to>
                                        <p:strVal val="visible"/>
                                      </p:to>
                                    </p:set>
                                    <p:anim calcmode="lin" valueType="num">
                                      <p:cBhvr>
                                        <p:cTn id="13" dur="1000" fill="hold"/>
                                        <p:tgtEl>
                                          <p:spTgt spid="275"/>
                                        </p:tgtEl>
                                        <p:attrNameLst>
                                          <p:attrName>ppt_x</p:attrName>
                                        </p:attrNameLst>
                                      </p:cBhvr>
                                      <p:tavLst>
                                        <p:tav tm="0">
                                          <p:val>
                                            <p:strVal val="0-#ppt_w/2"/>
                                          </p:val>
                                        </p:tav>
                                        <p:tav tm="100000">
                                          <p:val>
                                            <p:strVal val="#ppt_x"/>
                                          </p:val>
                                        </p:tav>
                                      </p:tavLst>
                                    </p:anim>
                                    <p:anim calcmode="lin" valueType="num">
                                      <p:cBhvr>
                                        <p:cTn id="14" dur="1000" fill="hold"/>
                                        <p:tgtEl>
                                          <p:spTgt spid="275"/>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Class="entr" nodeType="clickEffect" presetSubtype="16" presetID="23" grpId="3" fill="hold">
                                  <p:stCondLst>
                                    <p:cond delay="0"/>
                                  </p:stCondLst>
                                  <p:iterate type="el" backwards="0">
                                    <p:tmAbs val="0"/>
                                  </p:iterate>
                                  <p:childTnLst>
                                    <p:set>
                                      <p:cBhvr>
                                        <p:cTn id="18" fill="hold"/>
                                        <p:tgtEl>
                                          <p:spTgt spid="278"/>
                                        </p:tgtEl>
                                        <p:attrNameLst>
                                          <p:attrName>style.visibility</p:attrName>
                                        </p:attrNameLst>
                                      </p:cBhvr>
                                      <p:to>
                                        <p:strVal val="visible"/>
                                      </p:to>
                                    </p:set>
                                    <p:anim calcmode="lin" valueType="num">
                                      <p:cBhvr>
                                        <p:cTn id="19" dur="750" fill="hold"/>
                                        <p:tgtEl>
                                          <p:spTgt spid="278"/>
                                        </p:tgtEl>
                                        <p:attrNameLst>
                                          <p:attrName>ppt_w</p:attrName>
                                        </p:attrNameLst>
                                      </p:cBhvr>
                                      <p:tavLst>
                                        <p:tav tm="0">
                                          <p:val>
                                            <p:fltVal val="0"/>
                                          </p:val>
                                        </p:tav>
                                        <p:tav tm="100000">
                                          <p:val>
                                            <p:strVal val="#ppt_w"/>
                                          </p:val>
                                        </p:tav>
                                      </p:tavLst>
                                    </p:anim>
                                    <p:anim calcmode="lin" valueType="num">
                                      <p:cBhvr>
                                        <p:cTn id="20" dur="750" fill="hold"/>
                                        <p:tgtEl>
                                          <p:spTgt spid="278"/>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bldLst>
      <p:bldP build="whole" bldLvl="1" animBg="1" rev="0" advAuto="0" spid="278" grpId="3"/>
      <p:bldP build="whole" bldLvl="1" animBg="1" rev="0" advAuto="0" spid="275" grpId="2"/>
      <p:bldP build="whole" bldLvl="1" animBg="1" rev="0" advAuto="0" spid="274" grpId="1"/>
    </p:bldLst>
  </p:timing>
</p:sld>
</file>

<file path=ppt/slides/slide15.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82" name="Principle 3"/>
          <p:cNvSpPr txBox="1"/>
          <p:nvPr>
            <p:ph type="title"/>
          </p:nvPr>
        </p:nvSpPr>
        <p:spPr>
          <a:xfrm>
            <a:off x="1028621" y="1838176"/>
            <a:ext cx="11785601" cy="4084936"/>
          </a:xfrm>
          <a:prstGeom prst="rect">
            <a:avLst/>
          </a:prstGeom>
        </p:spPr>
        <p:txBody>
          <a:bodyPr/>
          <a:lstStyle>
            <a:lvl1pPr>
              <a:defRPr spc="392" sz="13100"/>
            </a:lvl1pPr>
          </a:lstStyle>
          <a:p>
            <a:pPr/>
            <a:r>
              <a:t>Principle 3</a:t>
            </a:r>
          </a:p>
        </p:txBody>
      </p:sp>
      <p:sp>
        <p:nvSpPr>
          <p:cNvPr id="283" name="Love the kids and the volunteers."/>
          <p:cNvSpPr txBox="1"/>
          <p:nvPr>
            <p:ph type="body" sz="quarter" idx="1"/>
          </p:nvPr>
        </p:nvSpPr>
        <p:spPr>
          <a:xfrm>
            <a:off x="1682035" y="6720284"/>
            <a:ext cx="11302612" cy="5467169"/>
          </a:xfrm>
          <a:prstGeom prst="rect">
            <a:avLst/>
          </a:prstGeom>
        </p:spPr>
        <p:txBody>
          <a:bodyPr/>
          <a:lstStyle>
            <a:lvl1pPr marL="1066800" indent="-1066800">
              <a:buSzPct val="70000"/>
              <a:buBlip>
                <a:blip r:embed="rId3"/>
              </a:buBlip>
              <a:defRPr spc="70" sz="7000"/>
            </a:lvl1pPr>
          </a:lstStyle>
          <a:p>
            <a:pPr/>
            <a:r>
              <a:t>Love the kids and the volunteers.</a:t>
            </a:r>
          </a:p>
        </p:txBody>
      </p:sp>
      <p:pic>
        <p:nvPicPr>
          <p:cNvPr id="284" name="Vintage television in front of yellow patterned wallpaper" descr="Vintage television in front of yellow patterned wallpaper"/>
          <p:cNvPicPr>
            <a:picLocks noChangeAspect="1"/>
          </p:cNvPicPr>
          <p:nvPr>
            <p:ph type="pic" idx="21"/>
          </p:nvPr>
        </p:nvPicPr>
        <p:blipFill>
          <a:blip r:embed="rId4">
            <a:extLst/>
          </a:blip>
          <a:srcRect l="9999" t="0" r="9999" b="0"/>
          <a:stretch>
            <a:fillRect/>
          </a:stretch>
        </p:blipFill>
        <p:spPr>
          <a:xfrm>
            <a:off x="13660716" y="1908373"/>
            <a:ext cx="9924609" cy="9924608"/>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advClick="1" p14:dur="1500">
        <p:fade/>
      </p:transition>
    </mc:Choice>
    <mc:Fallback>
      <p:transition spd="slow">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88" name="Matthew 22:37–40…"/>
          <p:cNvSpPr txBox="1"/>
          <p:nvPr>
            <p:ph type="body" sz="half" idx="4294967295"/>
          </p:nvPr>
        </p:nvSpPr>
        <p:spPr>
          <a:xfrm>
            <a:off x="1028656" y="3577147"/>
            <a:ext cx="13620708" cy="9419595"/>
          </a:xfrm>
          <a:prstGeom prst="rect">
            <a:avLst/>
          </a:prstGeom>
        </p:spPr>
        <p:txBody>
          <a:bodyPr anchor="t"/>
          <a:lstStyle/>
          <a:p>
            <a:pPr algn="l">
              <a:lnSpc>
                <a:spcPct val="90000"/>
              </a:lnSpc>
              <a:defRPr b="0" i="1" spc="0" sz="5000">
                <a:solidFill>
                  <a:srgbClr val="F3F5B1"/>
                </a:solidFill>
                <a:latin typeface="Graphik Semibold"/>
                <a:ea typeface="Graphik Semibold"/>
                <a:cs typeface="Graphik Semibold"/>
                <a:sym typeface="Graphik Semibold"/>
              </a:defRPr>
            </a:pPr>
            <a:r>
              <a:t>Matthew 22:37–40</a:t>
            </a:r>
          </a:p>
          <a:p>
            <a:pPr algn="l">
              <a:lnSpc>
                <a:spcPct val="90000"/>
              </a:lnSpc>
              <a:defRPr b="0" i="1" spc="0" sz="5000">
                <a:solidFill>
                  <a:srgbClr val="F3F5B1"/>
                </a:solidFill>
                <a:latin typeface="Graphik Semibold"/>
                <a:ea typeface="Graphik Semibold"/>
                <a:cs typeface="Graphik Semibold"/>
                <a:sym typeface="Graphik Semibold"/>
              </a:defRPr>
            </a:pPr>
            <a:r>
              <a:t>37 Jesus said to him, “ ‘You shall love the Lord your God with all your heart, with all your soul, and with all your mind.’ 38 This is the first and great commandment. 39 And the second is like it: ‘</a:t>
            </a:r>
            <a:r>
              <a:rPr u="sng"/>
              <a:t>You shall love your neighbor as yourself.</a:t>
            </a:r>
            <a:r>
              <a:t>’ 40 On these two commandments hang all the Law and the Prophets.”</a:t>
            </a:r>
          </a:p>
        </p:txBody>
      </p:sp>
      <p:pic>
        <p:nvPicPr>
          <p:cNvPr id="289" name="kid silloette no words.jpg" descr="kid silloette no words.jpg"/>
          <p:cNvPicPr>
            <a:picLocks noChangeAspect="1"/>
          </p:cNvPicPr>
          <p:nvPr/>
        </p:nvPicPr>
        <p:blipFill>
          <a:blip r:embed="rId2">
            <a:extLst/>
          </a:blip>
          <a:srcRect l="9602" t="0" r="13640" b="0"/>
          <a:stretch>
            <a:fillRect/>
          </a:stretch>
        </p:blipFill>
        <p:spPr>
          <a:xfrm>
            <a:off x="15986738" y="2865888"/>
            <a:ext cx="7392781" cy="7242887"/>
          </a:xfrm>
          <a:prstGeom prst="rect">
            <a:avLst/>
          </a:prstGeom>
          <a:ln w="12700">
            <a:miter lim="400000"/>
          </a:ln>
        </p:spPr>
      </p:pic>
      <p:sp>
        <p:nvSpPr>
          <p:cNvPr id="290" name="Matthew 22:37–40"/>
          <p:cNvSpPr txBox="1"/>
          <p:nvPr/>
        </p:nvSpPr>
        <p:spPr>
          <a:xfrm>
            <a:off x="16204567" y="8931592"/>
            <a:ext cx="6982334" cy="1034416"/>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lgn="l" defTabSz="584200">
              <a:lnSpc>
                <a:spcPct val="90000"/>
              </a:lnSpc>
              <a:defRPr b="1" spc="165" sz="5500">
                <a:solidFill>
                  <a:srgbClr val="F3F5B1"/>
                </a:solidFill>
                <a:latin typeface="+mn-lt"/>
                <a:ea typeface="+mn-ea"/>
                <a:cs typeface="+mn-cs"/>
                <a:sym typeface="Graphik"/>
              </a:defRPr>
            </a:lvl1pPr>
          </a:lstStyle>
          <a:p>
            <a:pPr/>
            <a:r>
              <a:t>Matthew 22:37–40</a:t>
            </a:r>
          </a:p>
        </p:txBody>
      </p:sp>
      <p:sp>
        <p:nvSpPr>
          <p:cNvPr id="291" name="Line"/>
          <p:cNvSpPr/>
          <p:nvPr/>
        </p:nvSpPr>
        <p:spPr>
          <a:xfrm>
            <a:off x="762000" y="952500"/>
            <a:ext cx="22860003" cy="0"/>
          </a:xfrm>
          <a:prstGeom prst="line">
            <a:avLst/>
          </a:prstGeom>
          <a:ln w="76200">
            <a:solidFill>
              <a:srgbClr val="F3F5B1"/>
            </a:solidFill>
            <a:miter lim="400000"/>
          </a:ln>
        </p:spPr>
        <p:txBody>
          <a:bodyPr lIns="50800" tIns="50800" rIns="50800" bIns="50800" anchor="ctr"/>
          <a:lstStyle/>
          <a:p>
            <a:pPr/>
          </a:p>
        </p:txBody>
      </p:sp>
      <p:sp>
        <p:nvSpPr>
          <p:cNvPr id="292" name="Line"/>
          <p:cNvSpPr/>
          <p:nvPr/>
        </p:nvSpPr>
        <p:spPr>
          <a:xfrm>
            <a:off x="761998" y="12598400"/>
            <a:ext cx="22860004" cy="0"/>
          </a:xfrm>
          <a:prstGeom prst="line">
            <a:avLst/>
          </a:prstGeom>
          <a:ln w="76200">
            <a:solidFill>
              <a:srgbClr val="F3F5B1"/>
            </a:solidFill>
            <a:miter lim="400000"/>
          </a:ln>
        </p:spPr>
        <p:txBody>
          <a:bodyPr lIns="50800" tIns="50800" rIns="50800" bIns="50800" anchor="ctr"/>
          <a:lstStyle/>
          <a:p>
            <a:pPr/>
          </a:p>
        </p:txBody>
      </p:sp>
      <p:sp>
        <p:nvSpPr>
          <p:cNvPr id="293" name="love the kids &amp; volunteers"/>
          <p:cNvSpPr txBox="1"/>
          <p:nvPr>
            <p:ph type="title"/>
          </p:nvPr>
        </p:nvSpPr>
        <p:spPr>
          <a:xfrm>
            <a:off x="848914" y="534761"/>
            <a:ext cx="22860001" cy="2305580"/>
          </a:xfrm>
          <a:prstGeom prst="rect">
            <a:avLst/>
          </a:prstGeom>
        </p:spPr>
        <p:txBody>
          <a:bodyPr anchor="b"/>
          <a:lstStyle>
            <a:lvl1pPr algn="l" defTabSz="531622">
              <a:defRPr spc="327" sz="10920">
                <a:solidFill>
                  <a:srgbClr val="FFCBC5"/>
                </a:solidFill>
              </a:defRPr>
            </a:lvl1pPr>
          </a:lstStyle>
          <a:p>
            <a:pPr/>
            <a:r>
              <a:t>love the kids &amp; volunteers</a:t>
            </a:r>
          </a:p>
        </p:txBody>
      </p:sp>
    </p:spTree>
  </p:cSld>
  <p:clrMapOvr>
    <a:masterClrMapping/>
  </p:clrMapOvr>
  <mc:AlternateContent xmlns:mc="http://schemas.openxmlformats.org/markup-compatibility/2006">
    <mc:Choice xmlns:p14="http://schemas.microsoft.com/office/powerpoint/2010/main" Requires="p14">
      <p:transition spd="slow" advClick="1" p14:dur="1500">
        <p:fade/>
      </p:transition>
    </mc:Choice>
    <mc:Fallback>
      <p:transition spd="slow">
        <p:fade/>
      </p:transition>
    </mc:Fallback>
  </mc:AlternateContent>
  <p:timing>
    <p:tnLst>
      <p:par>
        <p:cTn id="1" nodeType="tmRoot" restart="never" dur="indefinite" fill="hold">
          <p:childTnLst>
            <p:seq concurrent="1" prevAc="none" nextAc="seek">
              <p:cTn id="2" nodeType="mainSeq" dur="indefinite" fill="hold">
                <p:childTnLst>
                  <p:par>
                    <p:cTn id="3" fill="hold">
                      <p:stCondLst>
                        <p:cond delay="indefinite"/>
                      </p:stCondLst>
                      <p:childTnLst>
                        <p:par>
                          <p:cTn id="4" fill="hold">
                            <p:stCondLst>
                              <p:cond delay="0"/>
                            </p:stCondLst>
                            <p:childTnLst>
                              <p:par>
                                <p:cTn id="5" presetClass="entr" nodeType="clickEffect" presetSubtype="8" presetID="2" grpId="1" fill="hold">
                                  <p:stCondLst>
                                    <p:cond delay="0"/>
                                  </p:stCondLst>
                                  <p:iterate type="el" backwards="0">
                                    <p:tmAbs val="0"/>
                                  </p:iterate>
                                  <p:childTnLst>
                                    <p:set>
                                      <p:cBhvr>
                                        <p:cTn id="6" fill="hold"/>
                                        <p:tgtEl>
                                          <p:spTgt spid="288"/>
                                        </p:tgtEl>
                                        <p:attrNameLst>
                                          <p:attrName>style.visibility</p:attrName>
                                        </p:attrNameLst>
                                      </p:cBhvr>
                                      <p:to>
                                        <p:strVal val="visible"/>
                                      </p:to>
                                    </p:set>
                                    <p:anim calcmode="lin" valueType="num">
                                      <p:cBhvr>
                                        <p:cTn id="7" dur="1000" fill="hold"/>
                                        <p:tgtEl>
                                          <p:spTgt spid="288"/>
                                        </p:tgtEl>
                                        <p:attrNameLst>
                                          <p:attrName>ppt_x</p:attrName>
                                        </p:attrNameLst>
                                      </p:cBhvr>
                                      <p:tavLst>
                                        <p:tav tm="0">
                                          <p:val>
                                            <p:strVal val="0-#ppt_w/2"/>
                                          </p:val>
                                        </p:tav>
                                        <p:tav tm="100000">
                                          <p:val>
                                            <p:strVal val="#ppt_x"/>
                                          </p:val>
                                        </p:tav>
                                      </p:tavLst>
                                    </p:anim>
                                    <p:anim calcmode="lin" valueType="num">
                                      <p:cBhvr>
                                        <p:cTn id="8" dur="1000" fill="hold"/>
                                        <p:tgtEl>
                                          <p:spTgt spid="28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bldLst>
      <p:bldP build="whole" bldLvl="1" animBg="1" rev="0" advAuto="0" spid="288" grpId="1"/>
    </p:bldLst>
  </p:timing>
</p:sld>
</file>

<file path=ppt/slides/slide17.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pic>
        <p:nvPicPr>
          <p:cNvPr id="295" name="Vintage television in front of yellow patterned wallpaper" descr="Vintage television in front of yellow patterned wallpaper"/>
          <p:cNvPicPr>
            <a:picLocks noChangeAspect="1"/>
          </p:cNvPicPr>
          <p:nvPr/>
        </p:nvPicPr>
        <p:blipFill>
          <a:blip r:embed="rId3">
            <a:extLst/>
          </a:blip>
          <a:srcRect l="9999" t="0" r="10000" b="0"/>
          <a:stretch>
            <a:fillRect/>
          </a:stretch>
        </p:blipFill>
        <p:spPr>
          <a:xfrm>
            <a:off x="17546003" y="6098652"/>
            <a:ext cx="6039321" cy="6039322"/>
          </a:xfrm>
          <a:prstGeom prst="rect">
            <a:avLst/>
          </a:prstGeom>
          <a:ln w="12700">
            <a:miter lim="400000"/>
          </a:ln>
        </p:spPr>
      </p:pic>
      <p:sp>
        <p:nvSpPr>
          <p:cNvPr id="296" name="Pray for them."/>
          <p:cNvSpPr txBox="1"/>
          <p:nvPr/>
        </p:nvSpPr>
        <p:spPr>
          <a:xfrm>
            <a:off x="2113835" y="3088084"/>
            <a:ext cx="8307491" cy="1182475"/>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ormAutofit fontScale="100000" lnSpcReduction="0"/>
          </a:bodyPr>
          <a:lstStyle>
            <a:lvl1pPr marL="1066800" indent="-1066800" algn="l">
              <a:lnSpc>
                <a:spcPct val="70000"/>
              </a:lnSpc>
              <a:spcBef>
                <a:spcPts val="4300"/>
              </a:spcBef>
              <a:buSzPct val="70000"/>
              <a:buBlip>
                <a:blip r:embed="rId4"/>
              </a:buBlip>
              <a:defRPr spc="0" sz="6000">
                <a:solidFill>
                  <a:schemeClr val="accent1">
                    <a:satOff val="36598"/>
                    <a:lumOff val="-17227"/>
                  </a:schemeClr>
                </a:solidFill>
                <a:latin typeface="+mn-lt"/>
                <a:ea typeface="+mn-ea"/>
                <a:cs typeface="+mn-cs"/>
                <a:sym typeface="Graphik"/>
              </a:defRPr>
            </a:lvl1pPr>
          </a:lstStyle>
          <a:p>
            <a:pPr/>
            <a:r>
              <a:t>Pray for them.</a:t>
            </a:r>
          </a:p>
        </p:txBody>
      </p:sp>
      <p:sp>
        <p:nvSpPr>
          <p:cNvPr id="297" name="Seek to understand &amp; relate to them."/>
          <p:cNvSpPr txBox="1"/>
          <p:nvPr/>
        </p:nvSpPr>
        <p:spPr>
          <a:xfrm>
            <a:off x="2113835" y="4257213"/>
            <a:ext cx="14852581" cy="1182475"/>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ormAutofit fontScale="100000" lnSpcReduction="0"/>
          </a:bodyPr>
          <a:lstStyle>
            <a:lvl1pPr marL="1066800" indent="-1066800" algn="l">
              <a:lnSpc>
                <a:spcPct val="70000"/>
              </a:lnSpc>
              <a:spcBef>
                <a:spcPts val="4300"/>
              </a:spcBef>
              <a:buSzPct val="70000"/>
              <a:buBlip>
                <a:blip r:embed="rId4"/>
              </a:buBlip>
              <a:defRPr spc="0" sz="6000">
                <a:solidFill>
                  <a:schemeClr val="accent1">
                    <a:satOff val="36598"/>
                    <a:lumOff val="-17227"/>
                  </a:schemeClr>
                </a:solidFill>
                <a:latin typeface="+mn-lt"/>
                <a:ea typeface="+mn-ea"/>
                <a:cs typeface="+mn-cs"/>
                <a:sym typeface="Graphik"/>
              </a:defRPr>
            </a:lvl1pPr>
          </a:lstStyle>
          <a:p>
            <a:pPr/>
            <a:r>
              <a:t>Seek to understand &amp; relate to them.</a:t>
            </a:r>
          </a:p>
        </p:txBody>
      </p:sp>
      <p:sp>
        <p:nvSpPr>
          <p:cNvPr id="298" name="Love the kids and the volunteers."/>
          <p:cNvSpPr txBox="1"/>
          <p:nvPr/>
        </p:nvSpPr>
        <p:spPr>
          <a:xfrm>
            <a:off x="988938" y="1364672"/>
            <a:ext cx="17872383" cy="178059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ormAutofit fontScale="100000" lnSpcReduction="0"/>
          </a:bodyPr>
          <a:lstStyle>
            <a:lvl1pPr marL="1066800" indent="-1066800" algn="l">
              <a:spcBef>
                <a:spcPts val="4300"/>
              </a:spcBef>
              <a:buSzPct val="70000"/>
              <a:buBlip>
                <a:blip r:embed="rId4"/>
              </a:buBlip>
              <a:defRPr b="1" spc="79" sz="8000">
                <a:solidFill>
                  <a:schemeClr val="accent1">
                    <a:satOff val="36598"/>
                    <a:lumOff val="-17227"/>
                  </a:schemeClr>
                </a:solidFill>
                <a:latin typeface="+mn-lt"/>
                <a:ea typeface="+mn-ea"/>
                <a:cs typeface="+mn-cs"/>
                <a:sym typeface="Graphik"/>
              </a:defRPr>
            </a:lvl1pPr>
          </a:lstStyle>
          <a:p>
            <a:pPr/>
            <a:r>
              <a:t>Love the kids and the volunteers.</a:t>
            </a:r>
          </a:p>
        </p:txBody>
      </p:sp>
      <p:sp>
        <p:nvSpPr>
          <p:cNvPr id="299" name="Empathize with them."/>
          <p:cNvSpPr txBox="1"/>
          <p:nvPr/>
        </p:nvSpPr>
        <p:spPr>
          <a:xfrm>
            <a:off x="2113835" y="5415804"/>
            <a:ext cx="9952879" cy="1182475"/>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ormAutofit fontScale="100000" lnSpcReduction="0"/>
          </a:bodyPr>
          <a:lstStyle>
            <a:lvl1pPr marL="1066800" indent="-1066800" algn="l">
              <a:lnSpc>
                <a:spcPct val="70000"/>
              </a:lnSpc>
              <a:spcBef>
                <a:spcPts val="4300"/>
              </a:spcBef>
              <a:buSzPct val="70000"/>
              <a:buBlip>
                <a:blip r:embed="rId4"/>
              </a:buBlip>
              <a:defRPr spc="0" sz="6000">
                <a:solidFill>
                  <a:schemeClr val="accent1">
                    <a:satOff val="36598"/>
                    <a:lumOff val="-17227"/>
                  </a:schemeClr>
                </a:solidFill>
                <a:latin typeface="+mn-lt"/>
                <a:ea typeface="+mn-ea"/>
                <a:cs typeface="+mn-cs"/>
                <a:sym typeface="Graphik"/>
              </a:defRPr>
            </a:lvl1pPr>
          </a:lstStyle>
          <a:p>
            <a:pPr/>
            <a:r>
              <a:t>Empathize with them.</a:t>
            </a:r>
          </a:p>
        </p:txBody>
      </p:sp>
      <p:sp>
        <p:nvSpPr>
          <p:cNvPr id="300" name="Serve them."/>
          <p:cNvSpPr txBox="1"/>
          <p:nvPr/>
        </p:nvSpPr>
        <p:spPr>
          <a:xfrm>
            <a:off x="2113835" y="6551638"/>
            <a:ext cx="6419851" cy="1182475"/>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ormAutofit fontScale="100000" lnSpcReduction="0"/>
          </a:bodyPr>
          <a:lstStyle>
            <a:lvl1pPr marL="1066800" indent="-1066800" algn="l">
              <a:lnSpc>
                <a:spcPct val="70000"/>
              </a:lnSpc>
              <a:spcBef>
                <a:spcPts val="4300"/>
              </a:spcBef>
              <a:buSzPct val="70000"/>
              <a:buBlip>
                <a:blip r:embed="rId4"/>
              </a:buBlip>
              <a:defRPr spc="0" sz="6000">
                <a:solidFill>
                  <a:schemeClr val="accent1">
                    <a:satOff val="36598"/>
                    <a:lumOff val="-17227"/>
                  </a:schemeClr>
                </a:solidFill>
                <a:latin typeface="+mn-lt"/>
                <a:ea typeface="+mn-ea"/>
                <a:cs typeface="+mn-cs"/>
                <a:sym typeface="Graphik"/>
              </a:defRPr>
            </a:lvl1pPr>
          </a:lstStyle>
          <a:p>
            <a:pPr/>
            <a:r>
              <a:t>Serve them.</a:t>
            </a:r>
          </a:p>
        </p:txBody>
      </p:sp>
      <p:sp>
        <p:nvSpPr>
          <p:cNvPr id="301" name="16 Rejoice always, 17 pray without ceasing, 18 in everything give thanks; for this is the will of God in Christ Jesus for you.…"/>
          <p:cNvSpPr txBox="1"/>
          <p:nvPr/>
        </p:nvSpPr>
        <p:spPr>
          <a:xfrm>
            <a:off x="3353985" y="8008043"/>
            <a:ext cx="9889378" cy="2598929"/>
          </a:xfrm>
          <a:prstGeom prst="rect">
            <a:avLst/>
          </a:prstGeom>
          <a:ln w="63500">
            <a:solidFill>
              <a:srgbClr val="5F5F5F"/>
            </a:solidFill>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marL="254000" algn="l">
              <a:defRPr i="1" spc="0" sz="3600">
                <a:solidFill>
                  <a:srgbClr val="5F5F5F"/>
                </a:solidFill>
                <a:latin typeface="Graphik Semibold"/>
                <a:ea typeface="Graphik Semibold"/>
                <a:cs typeface="Graphik Semibold"/>
                <a:sym typeface="Graphik Semibold"/>
              </a:defRPr>
            </a:pPr>
            <a:r>
              <a:t>16 Rejoice always, 17 </a:t>
            </a:r>
            <a:r>
              <a:rPr u="sng"/>
              <a:t>pray without ceasing</a:t>
            </a:r>
            <a:r>
              <a:t>, 18 in everything give thanks; for this is the will of God in Christ Jesus for you.</a:t>
            </a:r>
          </a:p>
          <a:p>
            <a:pPr marL="254000">
              <a:defRPr i="1" spc="0" sz="3600">
                <a:solidFill>
                  <a:srgbClr val="5F5F5F"/>
                </a:solidFill>
                <a:latin typeface="Graphik Semibold"/>
                <a:ea typeface="Graphik Semibold"/>
                <a:cs typeface="Graphik Semibold"/>
                <a:sym typeface="Graphik Semibold"/>
              </a:defRPr>
            </a:pPr>
            <a:r>
              <a:t>1 Thessalonians 5:16–18</a:t>
            </a:r>
          </a:p>
        </p:txBody>
      </p:sp>
      <p:sp>
        <p:nvSpPr>
          <p:cNvPr id="302" name="7 Husbands, likewise, dwell with them with understanding……"/>
          <p:cNvSpPr txBox="1"/>
          <p:nvPr/>
        </p:nvSpPr>
        <p:spPr>
          <a:xfrm>
            <a:off x="3353985" y="8123611"/>
            <a:ext cx="9889378" cy="1989329"/>
          </a:xfrm>
          <a:prstGeom prst="rect">
            <a:avLst/>
          </a:prstGeom>
          <a:ln w="63500">
            <a:solidFill>
              <a:srgbClr val="5F5F5F"/>
            </a:solidFill>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marL="254000" algn="l">
              <a:defRPr i="1" spc="0" sz="3600">
                <a:solidFill>
                  <a:srgbClr val="5F5F5F"/>
                </a:solidFill>
                <a:latin typeface="Graphik Semibold"/>
                <a:ea typeface="Graphik Semibold"/>
                <a:cs typeface="Graphik Semibold"/>
                <a:sym typeface="Graphik Semibold"/>
              </a:defRPr>
            </a:pPr>
            <a:r>
              <a:t>7 Husbands, likewise, </a:t>
            </a:r>
            <a:r>
              <a:rPr u="sng"/>
              <a:t>dwell with them with understanding</a:t>
            </a:r>
            <a:r>
              <a:t>…</a:t>
            </a:r>
          </a:p>
          <a:p>
            <a:pPr marL="254000">
              <a:defRPr i="1" spc="0" sz="3600">
                <a:solidFill>
                  <a:srgbClr val="5F5F5F"/>
                </a:solidFill>
                <a:latin typeface="Graphik Semibold"/>
                <a:ea typeface="Graphik Semibold"/>
                <a:cs typeface="Graphik Semibold"/>
                <a:sym typeface="Graphik Semibold"/>
              </a:defRPr>
            </a:pPr>
            <a:r>
              <a:t>1 Peter 3:7 </a:t>
            </a:r>
          </a:p>
        </p:txBody>
      </p:sp>
      <p:sp>
        <p:nvSpPr>
          <p:cNvPr id="303" name="27 And whoever desires to be first among you, let him be your slave—28 just as the Son of Man did not come to be served, but to serve, and to give His life a ransom for many.”…"/>
          <p:cNvSpPr txBox="1"/>
          <p:nvPr/>
        </p:nvSpPr>
        <p:spPr>
          <a:xfrm>
            <a:off x="3353985" y="8048133"/>
            <a:ext cx="9889378" cy="3818129"/>
          </a:xfrm>
          <a:prstGeom prst="rect">
            <a:avLst/>
          </a:prstGeom>
          <a:ln w="63500">
            <a:solidFill>
              <a:srgbClr val="5F5F5F"/>
            </a:solidFill>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marL="254000" algn="l">
              <a:defRPr i="1" spc="0" sz="3600">
                <a:solidFill>
                  <a:srgbClr val="5F5F5F"/>
                </a:solidFill>
                <a:latin typeface="Graphik Semibold"/>
                <a:ea typeface="Graphik Semibold"/>
                <a:cs typeface="Graphik Semibold"/>
                <a:sym typeface="Graphik Semibold"/>
              </a:defRPr>
            </a:pPr>
            <a:r>
              <a:t>27 And whoever desires to be first among you, let him be your slave—28 just as the </a:t>
            </a:r>
            <a:r>
              <a:rPr u="sng"/>
              <a:t>Son of Man did not come to be served, but to serve</a:t>
            </a:r>
            <a:r>
              <a:t>, and to give His life a ransom for many.”</a:t>
            </a:r>
          </a:p>
          <a:p>
            <a:pPr marL="254000">
              <a:defRPr i="1" spc="0" sz="3600">
                <a:solidFill>
                  <a:srgbClr val="5F5F5F"/>
                </a:solidFill>
                <a:latin typeface="Graphik Semibold"/>
                <a:ea typeface="Graphik Semibold"/>
                <a:cs typeface="Graphik Semibold"/>
                <a:sym typeface="Graphik Semibold"/>
              </a:defRPr>
            </a:pPr>
            <a:r>
              <a:t>Matthew 20:27–28</a:t>
            </a:r>
          </a:p>
        </p:txBody>
      </p:sp>
      <p:sp>
        <p:nvSpPr>
          <p:cNvPr id="304" name="32 Then his master, after he had called him, said to him, ‘You wicked servant! I forgave you all that debt because you begged me. 33 Should you not also have had compassion on your fellow servant, just as I had pity on you?’…"/>
          <p:cNvSpPr txBox="1"/>
          <p:nvPr/>
        </p:nvSpPr>
        <p:spPr>
          <a:xfrm>
            <a:off x="3485149" y="7936056"/>
            <a:ext cx="9889379" cy="4427729"/>
          </a:xfrm>
          <a:prstGeom prst="rect">
            <a:avLst/>
          </a:prstGeom>
          <a:ln w="63500">
            <a:solidFill>
              <a:srgbClr val="5F5F5F"/>
            </a:solidFill>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marL="254000" algn="l">
              <a:defRPr i="1" spc="0" sz="3600">
                <a:solidFill>
                  <a:srgbClr val="5F5F5F"/>
                </a:solidFill>
                <a:latin typeface="Graphik Semibold"/>
                <a:ea typeface="Graphik Semibold"/>
                <a:cs typeface="Graphik Semibold"/>
                <a:sym typeface="Graphik Semibold"/>
              </a:defRPr>
            </a:pPr>
            <a:r>
              <a:t>32 Then his master, after he had called him, said to him, ‘You wicked servant! I forgave you all that debt because you begged me. 33 </a:t>
            </a:r>
            <a:r>
              <a:rPr u="sng"/>
              <a:t>Should you not also have had compassion on your fellow servant, just as I had pity on you?</a:t>
            </a:r>
            <a:r>
              <a:t>’</a:t>
            </a:r>
          </a:p>
          <a:p>
            <a:pPr lvl="4" marL="254000" algn="l">
              <a:defRPr i="1" spc="0" sz="3600">
                <a:solidFill>
                  <a:srgbClr val="5F5F5F"/>
                </a:solidFill>
                <a:latin typeface="Graphik Semibold"/>
                <a:ea typeface="Graphik Semibold"/>
                <a:cs typeface="Graphik Semibold"/>
                <a:sym typeface="Graphik Semibold"/>
              </a:defRPr>
            </a:pPr>
            <a:r>
              <a:t>Matthew 18:32–33</a:t>
            </a:r>
          </a:p>
        </p:txBody>
      </p:sp>
    </p:spTree>
  </p:cSld>
  <p:clrMapOvr>
    <a:masterClrMapping/>
  </p:clrMapOvr>
  <mc:AlternateContent xmlns:mc="http://schemas.openxmlformats.org/markup-compatibility/2006">
    <mc:Choice xmlns:p14="http://schemas.microsoft.com/office/powerpoint/2010/main" Requires="p14">
      <p:transition spd="slow" advClick="1" p14:dur="1500">
        <p:fade/>
      </p:transition>
    </mc:Choice>
    <mc:Fallback>
      <p:transition spd="slow">
        <p:fade/>
      </p:transition>
    </mc:Fallback>
  </mc:AlternateContent>
  <p:timing>
    <p:tnLst>
      <p:par>
        <p:cTn id="1" nodeType="tmRoot" restart="never" dur="indefinite" fill="hold">
          <p:childTnLst>
            <p:seq concurrent="1" prevAc="none" nextAc="seek">
              <p:cTn id="2" nodeType="mainSeq" dur="indefinite" fill="hold">
                <p:childTnLst>
                  <p:par>
                    <p:cTn id="3" fill="hold">
                      <p:stCondLst>
                        <p:cond delay="indefinite"/>
                      </p:stCondLst>
                      <p:childTnLst>
                        <p:par>
                          <p:cTn id="4" fill="hold">
                            <p:stCondLst>
                              <p:cond delay="0"/>
                            </p:stCondLst>
                            <p:childTnLst>
                              <p:par>
                                <p:cTn id="5" presetClass="entr" nodeType="clickEffect" presetSubtype="8" presetID="2" grpId="1" fill="hold">
                                  <p:stCondLst>
                                    <p:cond delay="0"/>
                                  </p:stCondLst>
                                  <p:iterate type="el" backwards="0">
                                    <p:tmAbs val="0"/>
                                  </p:iterate>
                                  <p:childTnLst>
                                    <p:set>
                                      <p:cBhvr>
                                        <p:cTn id="6" fill="hold"/>
                                        <p:tgtEl>
                                          <p:spTgt spid="296"/>
                                        </p:tgtEl>
                                        <p:attrNameLst>
                                          <p:attrName>style.visibility</p:attrName>
                                        </p:attrNameLst>
                                      </p:cBhvr>
                                      <p:to>
                                        <p:strVal val="visible"/>
                                      </p:to>
                                    </p:set>
                                    <p:anim calcmode="lin" valueType="num">
                                      <p:cBhvr>
                                        <p:cTn id="7" dur="1000" fill="hold"/>
                                        <p:tgtEl>
                                          <p:spTgt spid="296"/>
                                        </p:tgtEl>
                                        <p:attrNameLst>
                                          <p:attrName>ppt_x</p:attrName>
                                        </p:attrNameLst>
                                      </p:cBhvr>
                                      <p:tavLst>
                                        <p:tav tm="0">
                                          <p:val>
                                            <p:strVal val="0-#ppt_w/2"/>
                                          </p:val>
                                        </p:tav>
                                        <p:tav tm="100000">
                                          <p:val>
                                            <p:strVal val="#ppt_x"/>
                                          </p:val>
                                        </p:tav>
                                      </p:tavLst>
                                    </p:anim>
                                    <p:anim calcmode="lin" valueType="num">
                                      <p:cBhvr>
                                        <p:cTn id="8" dur="1000" fill="hold"/>
                                        <p:tgtEl>
                                          <p:spTgt spid="296"/>
                                        </p:tgtEl>
                                        <p:attrNameLst>
                                          <p:attrName>ppt_y</p:attrName>
                                        </p:attrNameLst>
                                      </p:cBhvr>
                                      <p:tavLst>
                                        <p:tav tm="0">
                                          <p:val>
                                            <p:strVal val="#ppt_y"/>
                                          </p:val>
                                        </p:tav>
                                        <p:tav tm="100000">
                                          <p:val>
                                            <p:strVal val="#ppt_y"/>
                                          </p:val>
                                        </p:tav>
                                      </p:tavLst>
                                    </p:anim>
                                  </p:childTnLst>
                                </p:cTn>
                              </p:par>
                            </p:childTnLst>
                          </p:cTn>
                        </p:par>
                        <p:par>
                          <p:cTn id="9" fill="hold">
                            <p:stCondLst>
                              <p:cond delay="1000"/>
                            </p:stCondLst>
                            <p:childTnLst>
                              <p:par>
                                <p:cTn id="10" presetClass="entr" nodeType="afterEffect" presetSubtype="16" presetID="23" grpId="2" fill="hold">
                                  <p:stCondLst>
                                    <p:cond delay="0"/>
                                  </p:stCondLst>
                                  <p:iterate type="el" backwards="0">
                                    <p:tmAbs val="0"/>
                                  </p:iterate>
                                  <p:childTnLst>
                                    <p:set>
                                      <p:cBhvr>
                                        <p:cTn id="11" fill="hold"/>
                                        <p:tgtEl>
                                          <p:spTgt spid="301"/>
                                        </p:tgtEl>
                                        <p:attrNameLst>
                                          <p:attrName>style.visibility</p:attrName>
                                        </p:attrNameLst>
                                      </p:cBhvr>
                                      <p:to>
                                        <p:strVal val="visible"/>
                                      </p:to>
                                    </p:set>
                                    <p:anim calcmode="lin" valueType="num">
                                      <p:cBhvr>
                                        <p:cTn id="12" dur="750" fill="hold"/>
                                        <p:tgtEl>
                                          <p:spTgt spid="301"/>
                                        </p:tgtEl>
                                        <p:attrNameLst>
                                          <p:attrName>ppt_w</p:attrName>
                                        </p:attrNameLst>
                                      </p:cBhvr>
                                      <p:tavLst>
                                        <p:tav tm="0">
                                          <p:val>
                                            <p:fltVal val="0"/>
                                          </p:val>
                                        </p:tav>
                                        <p:tav tm="100000">
                                          <p:val>
                                            <p:strVal val="#ppt_w"/>
                                          </p:val>
                                        </p:tav>
                                      </p:tavLst>
                                    </p:anim>
                                    <p:anim calcmode="lin" valueType="num">
                                      <p:cBhvr>
                                        <p:cTn id="13" dur="750" fill="hold"/>
                                        <p:tgtEl>
                                          <p:spTgt spid="301"/>
                                        </p:tgtEl>
                                        <p:attrNameLst>
                                          <p:attrName>ppt_h</p:attrName>
                                        </p:attrNameLst>
                                      </p:cBhvr>
                                      <p:tavLst>
                                        <p:tav tm="0">
                                          <p:val>
                                            <p:fltVal val="0"/>
                                          </p:val>
                                        </p:tav>
                                        <p:tav tm="100000">
                                          <p:val>
                                            <p:strVal val="#ppt_h"/>
                                          </p:val>
                                        </p:tav>
                                      </p:tavLst>
                                    </p:anim>
                                  </p:childTnLst>
                                </p:cTn>
                              </p:par>
                            </p:childTnLst>
                          </p:cTn>
                        </p:par>
                      </p:childTnLst>
                    </p:cTn>
                  </p:par>
                  <p:par>
                    <p:cTn id="14" fill="hold">
                      <p:stCondLst>
                        <p:cond delay="indefinite"/>
                      </p:stCondLst>
                      <p:childTnLst>
                        <p:par>
                          <p:cTn id="15" fill="hold">
                            <p:stCondLst>
                              <p:cond delay="0"/>
                            </p:stCondLst>
                            <p:childTnLst>
                              <p:par>
                                <p:cTn id="16" presetClass="exit" nodeType="clickEffect" presetID="9" grpId="3" fill="hold">
                                  <p:stCondLst>
                                    <p:cond delay="0"/>
                                  </p:stCondLst>
                                  <p:iterate type="el" backwards="0">
                                    <p:tmAbs val="0"/>
                                  </p:iterate>
                                  <p:childTnLst>
                                    <p:animEffect filter="dissolve" transition="out">
                                      <p:cBhvr>
                                        <p:cTn id="17" dur="1500" fill="hold"/>
                                        <p:tgtEl>
                                          <p:spTgt spid="301"/>
                                        </p:tgtEl>
                                      </p:cBhvr>
                                    </p:animEffect>
                                    <p:set>
                                      <p:cBhvr>
                                        <p:cTn id="18" fill="hold">
                                          <p:stCondLst>
                                            <p:cond delay="1499"/>
                                          </p:stCondLst>
                                        </p:cTn>
                                        <p:tgtEl>
                                          <p:spTgt spid="301"/>
                                        </p:tgtEl>
                                        <p:attrNameLst>
                                          <p:attrName>style.visibility</p:attrName>
                                        </p:attrNameLst>
                                      </p:cBhvr>
                                      <p:to>
                                        <p:strVal val="hidden"/>
                                      </p:to>
                                    </p:set>
                                  </p:childTnLst>
                                </p:cTn>
                              </p:par>
                            </p:childTnLst>
                          </p:cTn>
                        </p:par>
                      </p:childTnLst>
                    </p:cTn>
                  </p:par>
                  <p:par>
                    <p:cTn id="19" fill="hold">
                      <p:stCondLst>
                        <p:cond delay="indefinite"/>
                      </p:stCondLst>
                      <p:childTnLst>
                        <p:par>
                          <p:cTn id="20" fill="hold">
                            <p:stCondLst>
                              <p:cond delay="0"/>
                            </p:stCondLst>
                            <p:childTnLst>
                              <p:par>
                                <p:cTn id="21" presetClass="entr" nodeType="clickEffect" presetSubtype="8" presetID="2" grpId="4" fill="hold">
                                  <p:stCondLst>
                                    <p:cond delay="0"/>
                                  </p:stCondLst>
                                  <p:iterate type="el" backwards="0">
                                    <p:tmAbs val="0"/>
                                  </p:iterate>
                                  <p:childTnLst>
                                    <p:set>
                                      <p:cBhvr>
                                        <p:cTn id="22" fill="hold"/>
                                        <p:tgtEl>
                                          <p:spTgt spid="297"/>
                                        </p:tgtEl>
                                        <p:attrNameLst>
                                          <p:attrName>style.visibility</p:attrName>
                                        </p:attrNameLst>
                                      </p:cBhvr>
                                      <p:to>
                                        <p:strVal val="visible"/>
                                      </p:to>
                                    </p:set>
                                    <p:anim calcmode="lin" valueType="num">
                                      <p:cBhvr>
                                        <p:cTn id="23" dur="1000" fill="hold"/>
                                        <p:tgtEl>
                                          <p:spTgt spid="297"/>
                                        </p:tgtEl>
                                        <p:attrNameLst>
                                          <p:attrName>ppt_x</p:attrName>
                                        </p:attrNameLst>
                                      </p:cBhvr>
                                      <p:tavLst>
                                        <p:tav tm="0">
                                          <p:val>
                                            <p:strVal val="0-#ppt_w/2"/>
                                          </p:val>
                                        </p:tav>
                                        <p:tav tm="100000">
                                          <p:val>
                                            <p:strVal val="#ppt_x"/>
                                          </p:val>
                                        </p:tav>
                                      </p:tavLst>
                                    </p:anim>
                                    <p:anim calcmode="lin" valueType="num">
                                      <p:cBhvr>
                                        <p:cTn id="24" dur="1000" fill="hold"/>
                                        <p:tgtEl>
                                          <p:spTgt spid="297"/>
                                        </p:tgtEl>
                                        <p:attrNameLst>
                                          <p:attrName>ppt_y</p:attrName>
                                        </p:attrNameLst>
                                      </p:cBhvr>
                                      <p:tavLst>
                                        <p:tav tm="0">
                                          <p:val>
                                            <p:strVal val="#ppt_y"/>
                                          </p:val>
                                        </p:tav>
                                        <p:tav tm="100000">
                                          <p:val>
                                            <p:strVal val="#ppt_y"/>
                                          </p:val>
                                        </p:tav>
                                      </p:tavLst>
                                    </p:anim>
                                  </p:childTnLst>
                                </p:cTn>
                              </p:par>
                            </p:childTnLst>
                          </p:cTn>
                        </p:par>
                        <p:par>
                          <p:cTn id="25" fill="hold">
                            <p:stCondLst>
                              <p:cond delay="1000"/>
                            </p:stCondLst>
                            <p:childTnLst>
                              <p:par>
                                <p:cTn id="26" presetClass="entr" nodeType="afterEffect" presetSubtype="16" presetID="23" grpId="5" fill="hold">
                                  <p:stCondLst>
                                    <p:cond delay="0"/>
                                  </p:stCondLst>
                                  <p:iterate type="el" backwards="0">
                                    <p:tmAbs val="0"/>
                                  </p:iterate>
                                  <p:childTnLst>
                                    <p:set>
                                      <p:cBhvr>
                                        <p:cTn id="27" fill="hold"/>
                                        <p:tgtEl>
                                          <p:spTgt spid="302"/>
                                        </p:tgtEl>
                                        <p:attrNameLst>
                                          <p:attrName>style.visibility</p:attrName>
                                        </p:attrNameLst>
                                      </p:cBhvr>
                                      <p:to>
                                        <p:strVal val="visible"/>
                                      </p:to>
                                    </p:set>
                                    <p:anim calcmode="lin" valueType="num">
                                      <p:cBhvr>
                                        <p:cTn id="28" dur="750" fill="hold"/>
                                        <p:tgtEl>
                                          <p:spTgt spid="302"/>
                                        </p:tgtEl>
                                        <p:attrNameLst>
                                          <p:attrName>ppt_w</p:attrName>
                                        </p:attrNameLst>
                                      </p:cBhvr>
                                      <p:tavLst>
                                        <p:tav tm="0">
                                          <p:val>
                                            <p:fltVal val="0"/>
                                          </p:val>
                                        </p:tav>
                                        <p:tav tm="100000">
                                          <p:val>
                                            <p:strVal val="#ppt_w"/>
                                          </p:val>
                                        </p:tav>
                                      </p:tavLst>
                                    </p:anim>
                                    <p:anim calcmode="lin" valueType="num">
                                      <p:cBhvr>
                                        <p:cTn id="29" dur="750" fill="hold"/>
                                        <p:tgtEl>
                                          <p:spTgt spid="302"/>
                                        </p:tgtEl>
                                        <p:attrNameLst>
                                          <p:attrName>ppt_h</p:attrName>
                                        </p:attrNameLst>
                                      </p:cBhvr>
                                      <p:tavLst>
                                        <p:tav tm="0">
                                          <p:val>
                                            <p:fltVal val="0"/>
                                          </p:val>
                                        </p:tav>
                                        <p:tav tm="100000">
                                          <p:val>
                                            <p:strVal val="#ppt_h"/>
                                          </p:val>
                                        </p:tav>
                                      </p:tavLst>
                                    </p:anim>
                                  </p:childTnLst>
                                </p:cTn>
                              </p:par>
                            </p:childTnLst>
                          </p:cTn>
                        </p:par>
                      </p:childTnLst>
                    </p:cTn>
                  </p:par>
                  <p:par>
                    <p:cTn id="30" fill="hold">
                      <p:stCondLst>
                        <p:cond delay="indefinite"/>
                      </p:stCondLst>
                      <p:childTnLst>
                        <p:par>
                          <p:cTn id="31" fill="hold">
                            <p:stCondLst>
                              <p:cond delay="0"/>
                            </p:stCondLst>
                            <p:childTnLst>
                              <p:par>
                                <p:cTn id="32" presetClass="exit" nodeType="clickEffect" presetID="9" grpId="6" fill="hold">
                                  <p:stCondLst>
                                    <p:cond delay="0"/>
                                  </p:stCondLst>
                                  <p:iterate type="el" backwards="0">
                                    <p:tmAbs val="0"/>
                                  </p:iterate>
                                  <p:childTnLst>
                                    <p:animEffect filter="dissolve" transition="out">
                                      <p:cBhvr>
                                        <p:cTn id="33" dur="1500" fill="hold"/>
                                        <p:tgtEl>
                                          <p:spTgt spid="302"/>
                                        </p:tgtEl>
                                      </p:cBhvr>
                                    </p:animEffect>
                                    <p:set>
                                      <p:cBhvr>
                                        <p:cTn id="34" fill="hold">
                                          <p:stCondLst>
                                            <p:cond delay="1499"/>
                                          </p:stCondLst>
                                        </p:cTn>
                                        <p:tgtEl>
                                          <p:spTgt spid="302"/>
                                        </p:tgtEl>
                                        <p:attrNameLst>
                                          <p:attrName>style.visibility</p:attrName>
                                        </p:attrNameLst>
                                      </p:cBhvr>
                                      <p:to>
                                        <p:strVal val="hidden"/>
                                      </p:to>
                                    </p:set>
                                  </p:childTnLst>
                                </p:cTn>
                              </p:par>
                            </p:childTnLst>
                          </p:cTn>
                        </p:par>
                      </p:childTnLst>
                    </p:cTn>
                  </p:par>
                  <p:par>
                    <p:cTn id="35" fill="hold">
                      <p:stCondLst>
                        <p:cond delay="indefinite"/>
                      </p:stCondLst>
                      <p:childTnLst>
                        <p:par>
                          <p:cTn id="36" fill="hold">
                            <p:stCondLst>
                              <p:cond delay="0"/>
                            </p:stCondLst>
                            <p:childTnLst>
                              <p:par>
                                <p:cTn id="37" presetClass="entr" nodeType="clickEffect" presetSubtype="8" presetID="2" grpId="7" fill="hold">
                                  <p:stCondLst>
                                    <p:cond delay="0"/>
                                  </p:stCondLst>
                                  <p:iterate type="el" backwards="0">
                                    <p:tmAbs val="0"/>
                                  </p:iterate>
                                  <p:childTnLst>
                                    <p:set>
                                      <p:cBhvr>
                                        <p:cTn id="38" fill="hold"/>
                                        <p:tgtEl>
                                          <p:spTgt spid="299"/>
                                        </p:tgtEl>
                                        <p:attrNameLst>
                                          <p:attrName>style.visibility</p:attrName>
                                        </p:attrNameLst>
                                      </p:cBhvr>
                                      <p:to>
                                        <p:strVal val="visible"/>
                                      </p:to>
                                    </p:set>
                                    <p:anim calcmode="lin" valueType="num">
                                      <p:cBhvr>
                                        <p:cTn id="39" dur="1000" fill="hold"/>
                                        <p:tgtEl>
                                          <p:spTgt spid="299"/>
                                        </p:tgtEl>
                                        <p:attrNameLst>
                                          <p:attrName>ppt_x</p:attrName>
                                        </p:attrNameLst>
                                      </p:cBhvr>
                                      <p:tavLst>
                                        <p:tav tm="0">
                                          <p:val>
                                            <p:strVal val="0-#ppt_w/2"/>
                                          </p:val>
                                        </p:tav>
                                        <p:tav tm="100000">
                                          <p:val>
                                            <p:strVal val="#ppt_x"/>
                                          </p:val>
                                        </p:tav>
                                      </p:tavLst>
                                    </p:anim>
                                    <p:anim calcmode="lin" valueType="num">
                                      <p:cBhvr>
                                        <p:cTn id="40" dur="1000" fill="hold"/>
                                        <p:tgtEl>
                                          <p:spTgt spid="299"/>
                                        </p:tgtEl>
                                        <p:attrNameLst>
                                          <p:attrName>ppt_y</p:attrName>
                                        </p:attrNameLst>
                                      </p:cBhvr>
                                      <p:tavLst>
                                        <p:tav tm="0">
                                          <p:val>
                                            <p:strVal val="#ppt_y"/>
                                          </p:val>
                                        </p:tav>
                                        <p:tav tm="100000">
                                          <p:val>
                                            <p:strVal val="#ppt_y"/>
                                          </p:val>
                                        </p:tav>
                                      </p:tavLst>
                                    </p:anim>
                                  </p:childTnLst>
                                </p:cTn>
                              </p:par>
                            </p:childTnLst>
                          </p:cTn>
                        </p:par>
                        <p:par>
                          <p:cTn id="41" fill="hold">
                            <p:stCondLst>
                              <p:cond delay="1000"/>
                            </p:stCondLst>
                            <p:childTnLst>
                              <p:par>
                                <p:cTn id="42" presetClass="entr" nodeType="afterEffect" presetSubtype="16" presetID="23" grpId="8" fill="hold">
                                  <p:stCondLst>
                                    <p:cond delay="0"/>
                                  </p:stCondLst>
                                  <p:iterate type="el" backwards="0">
                                    <p:tmAbs val="0"/>
                                  </p:iterate>
                                  <p:childTnLst>
                                    <p:set>
                                      <p:cBhvr>
                                        <p:cTn id="43" fill="hold"/>
                                        <p:tgtEl>
                                          <p:spTgt spid="304"/>
                                        </p:tgtEl>
                                        <p:attrNameLst>
                                          <p:attrName>style.visibility</p:attrName>
                                        </p:attrNameLst>
                                      </p:cBhvr>
                                      <p:to>
                                        <p:strVal val="visible"/>
                                      </p:to>
                                    </p:set>
                                    <p:anim calcmode="lin" valueType="num">
                                      <p:cBhvr>
                                        <p:cTn id="44" dur="750" fill="hold"/>
                                        <p:tgtEl>
                                          <p:spTgt spid="304"/>
                                        </p:tgtEl>
                                        <p:attrNameLst>
                                          <p:attrName>ppt_w</p:attrName>
                                        </p:attrNameLst>
                                      </p:cBhvr>
                                      <p:tavLst>
                                        <p:tav tm="0">
                                          <p:val>
                                            <p:fltVal val="0"/>
                                          </p:val>
                                        </p:tav>
                                        <p:tav tm="100000">
                                          <p:val>
                                            <p:strVal val="#ppt_w"/>
                                          </p:val>
                                        </p:tav>
                                      </p:tavLst>
                                    </p:anim>
                                    <p:anim calcmode="lin" valueType="num">
                                      <p:cBhvr>
                                        <p:cTn id="45" dur="750" fill="hold"/>
                                        <p:tgtEl>
                                          <p:spTgt spid="304"/>
                                        </p:tgtEl>
                                        <p:attrNameLst>
                                          <p:attrName>ppt_h</p:attrName>
                                        </p:attrNameLst>
                                      </p:cBhvr>
                                      <p:tavLst>
                                        <p:tav tm="0">
                                          <p:val>
                                            <p:fltVal val="0"/>
                                          </p:val>
                                        </p:tav>
                                        <p:tav tm="100000">
                                          <p:val>
                                            <p:strVal val="#ppt_h"/>
                                          </p:val>
                                        </p:tav>
                                      </p:tavLst>
                                    </p:anim>
                                  </p:childTnLst>
                                </p:cTn>
                              </p:par>
                            </p:childTnLst>
                          </p:cTn>
                        </p:par>
                      </p:childTnLst>
                    </p:cTn>
                  </p:par>
                  <p:par>
                    <p:cTn id="46" fill="hold">
                      <p:stCondLst>
                        <p:cond delay="indefinite"/>
                      </p:stCondLst>
                      <p:childTnLst>
                        <p:par>
                          <p:cTn id="47" fill="hold">
                            <p:stCondLst>
                              <p:cond delay="0"/>
                            </p:stCondLst>
                            <p:childTnLst>
                              <p:par>
                                <p:cTn id="48" presetClass="exit" nodeType="clickEffect" presetID="9" grpId="9" fill="hold">
                                  <p:stCondLst>
                                    <p:cond delay="0"/>
                                  </p:stCondLst>
                                  <p:iterate type="el" backwards="0">
                                    <p:tmAbs val="0"/>
                                  </p:iterate>
                                  <p:childTnLst>
                                    <p:animEffect filter="dissolve" transition="out">
                                      <p:cBhvr>
                                        <p:cTn id="49" dur="1500" fill="hold"/>
                                        <p:tgtEl>
                                          <p:spTgt spid="304"/>
                                        </p:tgtEl>
                                      </p:cBhvr>
                                    </p:animEffect>
                                    <p:set>
                                      <p:cBhvr>
                                        <p:cTn id="50" fill="hold">
                                          <p:stCondLst>
                                            <p:cond delay="1499"/>
                                          </p:stCondLst>
                                        </p:cTn>
                                        <p:tgtEl>
                                          <p:spTgt spid="304"/>
                                        </p:tgtEl>
                                        <p:attrNameLst>
                                          <p:attrName>style.visibility</p:attrName>
                                        </p:attrNameLst>
                                      </p:cBhvr>
                                      <p:to>
                                        <p:strVal val="hidden"/>
                                      </p:to>
                                    </p:set>
                                  </p:childTnLst>
                                </p:cTn>
                              </p:par>
                            </p:childTnLst>
                          </p:cTn>
                        </p:par>
                      </p:childTnLst>
                    </p:cTn>
                  </p:par>
                  <p:par>
                    <p:cTn id="51" fill="hold">
                      <p:stCondLst>
                        <p:cond delay="indefinite"/>
                      </p:stCondLst>
                      <p:childTnLst>
                        <p:par>
                          <p:cTn id="52" fill="hold">
                            <p:stCondLst>
                              <p:cond delay="0"/>
                            </p:stCondLst>
                            <p:childTnLst>
                              <p:par>
                                <p:cTn id="53" presetClass="entr" nodeType="clickEffect" presetSubtype="8" presetID="2" grpId="10" fill="hold">
                                  <p:stCondLst>
                                    <p:cond delay="0"/>
                                  </p:stCondLst>
                                  <p:iterate type="el" backwards="0">
                                    <p:tmAbs val="0"/>
                                  </p:iterate>
                                  <p:childTnLst>
                                    <p:set>
                                      <p:cBhvr>
                                        <p:cTn id="54" fill="hold"/>
                                        <p:tgtEl>
                                          <p:spTgt spid="300"/>
                                        </p:tgtEl>
                                        <p:attrNameLst>
                                          <p:attrName>style.visibility</p:attrName>
                                        </p:attrNameLst>
                                      </p:cBhvr>
                                      <p:to>
                                        <p:strVal val="visible"/>
                                      </p:to>
                                    </p:set>
                                    <p:anim calcmode="lin" valueType="num">
                                      <p:cBhvr>
                                        <p:cTn id="55" dur="1000" fill="hold"/>
                                        <p:tgtEl>
                                          <p:spTgt spid="300"/>
                                        </p:tgtEl>
                                        <p:attrNameLst>
                                          <p:attrName>ppt_x</p:attrName>
                                        </p:attrNameLst>
                                      </p:cBhvr>
                                      <p:tavLst>
                                        <p:tav tm="0">
                                          <p:val>
                                            <p:strVal val="0-#ppt_w/2"/>
                                          </p:val>
                                        </p:tav>
                                        <p:tav tm="100000">
                                          <p:val>
                                            <p:strVal val="#ppt_x"/>
                                          </p:val>
                                        </p:tav>
                                      </p:tavLst>
                                    </p:anim>
                                    <p:anim calcmode="lin" valueType="num">
                                      <p:cBhvr>
                                        <p:cTn id="56" dur="1000" fill="hold"/>
                                        <p:tgtEl>
                                          <p:spTgt spid="300"/>
                                        </p:tgtEl>
                                        <p:attrNameLst>
                                          <p:attrName>ppt_y</p:attrName>
                                        </p:attrNameLst>
                                      </p:cBhvr>
                                      <p:tavLst>
                                        <p:tav tm="0">
                                          <p:val>
                                            <p:strVal val="#ppt_y"/>
                                          </p:val>
                                        </p:tav>
                                        <p:tav tm="100000">
                                          <p:val>
                                            <p:strVal val="#ppt_y"/>
                                          </p:val>
                                        </p:tav>
                                      </p:tavLst>
                                    </p:anim>
                                  </p:childTnLst>
                                </p:cTn>
                              </p:par>
                            </p:childTnLst>
                          </p:cTn>
                        </p:par>
                        <p:par>
                          <p:cTn id="57" fill="hold">
                            <p:stCondLst>
                              <p:cond delay="1000"/>
                            </p:stCondLst>
                            <p:childTnLst>
                              <p:par>
                                <p:cTn id="58" presetClass="entr" nodeType="afterEffect" presetSubtype="16" presetID="23" grpId="11" fill="hold">
                                  <p:stCondLst>
                                    <p:cond delay="0"/>
                                  </p:stCondLst>
                                  <p:iterate type="el" backwards="0">
                                    <p:tmAbs val="0"/>
                                  </p:iterate>
                                  <p:childTnLst>
                                    <p:set>
                                      <p:cBhvr>
                                        <p:cTn id="59" fill="hold"/>
                                        <p:tgtEl>
                                          <p:spTgt spid="303"/>
                                        </p:tgtEl>
                                        <p:attrNameLst>
                                          <p:attrName>style.visibility</p:attrName>
                                        </p:attrNameLst>
                                      </p:cBhvr>
                                      <p:to>
                                        <p:strVal val="visible"/>
                                      </p:to>
                                    </p:set>
                                    <p:anim calcmode="lin" valueType="num">
                                      <p:cBhvr>
                                        <p:cTn id="60" dur="750" fill="hold"/>
                                        <p:tgtEl>
                                          <p:spTgt spid="303"/>
                                        </p:tgtEl>
                                        <p:attrNameLst>
                                          <p:attrName>ppt_w</p:attrName>
                                        </p:attrNameLst>
                                      </p:cBhvr>
                                      <p:tavLst>
                                        <p:tav tm="0">
                                          <p:val>
                                            <p:fltVal val="0"/>
                                          </p:val>
                                        </p:tav>
                                        <p:tav tm="100000">
                                          <p:val>
                                            <p:strVal val="#ppt_w"/>
                                          </p:val>
                                        </p:tav>
                                      </p:tavLst>
                                    </p:anim>
                                    <p:anim calcmode="lin" valueType="num">
                                      <p:cBhvr>
                                        <p:cTn id="61" dur="750" fill="hold"/>
                                        <p:tgtEl>
                                          <p:spTgt spid="303"/>
                                        </p:tgtEl>
                                        <p:attrNameLst>
                                          <p:attrName>ppt_h</p:attrName>
                                        </p:attrNameLst>
                                      </p:cBhvr>
                                      <p:tavLst>
                                        <p:tav tm="0">
                                          <p:val>
                                            <p:fltVal val="0"/>
                                          </p:val>
                                        </p:tav>
                                        <p:tav tm="100000">
                                          <p:val>
                                            <p:strVal val="#ppt_h"/>
                                          </p:val>
                                        </p:tav>
                                      </p:tavLst>
                                    </p:anim>
                                  </p:childTnLst>
                                </p:cTn>
                              </p:par>
                            </p:childTnLst>
                          </p:cTn>
                        </p:par>
                      </p:childTnLst>
                    </p:cTn>
                  </p:par>
                  <p:par>
                    <p:cTn id="62" fill="hold">
                      <p:stCondLst>
                        <p:cond delay="indefinite"/>
                      </p:stCondLst>
                      <p:childTnLst>
                        <p:par>
                          <p:cTn id="63" fill="hold">
                            <p:stCondLst>
                              <p:cond delay="0"/>
                            </p:stCondLst>
                            <p:childTnLst>
                              <p:par>
                                <p:cTn id="64" presetClass="exit" nodeType="clickEffect" presetID="9" grpId="12" fill="hold">
                                  <p:stCondLst>
                                    <p:cond delay="0"/>
                                  </p:stCondLst>
                                  <p:iterate type="el" backwards="0">
                                    <p:tmAbs val="0"/>
                                  </p:iterate>
                                  <p:childTnLst>
                                    <p:animEffect filter="dissolve" transition="out">
                                      <p:cBhvr>
                                        <p:cTn id="65" dur="1500" fill="hold"/>
                                        <p:tgtEl>
                                          <p:spTgt spid="303"/>
                                        </p:tgtEl>
                                      </p:cBhvr>
                                    </p:animEffect>
                                    <p:set>
                                      <p:cBhvr>
                                        <p:cTn id="66" fill="hold">
                                          <p:stCondLst>
                                            <p:cond delay="1499"/>
                                          </p:stCondLst>
                                        </p:cTn>
                                        <p:tgtEl>
                                          <p:spTgt spid="303"/>
                                        </p:tgtEl>
                                        <p:attrNameLst>
                                          <p:attrName>style.visibility</p:attrName>
                                        </p:attrNameLst>
                                      </p:cBhvr>
                                      <p:to>
                                        <p:strVal val="hidden"/>
                                      </p:to>
                                    </p:set>
                                  </p:childTnLst>
                                </p:cTn>
                              </p:par>
                            </p:childTnLst>
                          </p:cTn>
                        </p:par>
                      </p:childTnLst>
                    </p:cTn>
                  </p:par>
                </p:childTnLst>
              </p:cTn>
              <p:prevCondLst>
                <p:cond evt="onPrev">
                  <p:tgtEl>
                    <p:sldTgt/>
                  </p:tgtEl>
                </p:cond>
              </p:prevCondLst>
              <p:nextCondLst>
                <p:cond evt="onNext">
                  <p:tgtEl>
                    <p:sldTgt/>
                  </p:tgtEl>
                </p:cond>
              </p:nextCondLst>
            </p:seq>
          </p:childTnLst>
        </p:cTn>
      </p:par>
    </p:tnLst>
    <p:bldLst>
      <p:bldP build="whole" bldLvl="1" animBg="1" rev="0" advAuto="0" spid="299" grpId="7"/>
      <p:bldP build="whole" bldLvl="1" animBg="1" rev="0" advAuto="0" spid="300" grpId="10"/>
      <p:bldP build="whole" bldLvl="1" animBg="1" rev="0" advAuto="0" spid="302" grpId="5"/>
      <p:bldP build="whole" bldLvl="1" animBg="1" rev="0" advAuto="0" spid="302" grpId="6"/>
      <p:bldP build="whole" bldLvl="1" animBg="1" rev="0" advAuto="0" spid="303" grpId="11"/>
      <p:bldP build="whole" bldLvl="1" animBg="1" rev="0" advAuto="0" spid="303" grpId="12"/>
      <p:bldP build="whole" bldLvl="1" animBg="1" rev="0" advAuto="0" spid="301" grpId="2"/>
      <p:bldP build="whole" bldLvl="1" animBg="1" rev="0" advAuto="0" spid="301" grpId="3"/>
      <p:bldP build="whole" bldLvl="1" animBg="1" rev="0" advAuto="0" spid="296" grpId="1"/>
      <p:bldP build="whole" bldLvl="1" animBg="1" rev="0" advAuto="0" spid="304" grpId="8"/>
      <p:bldP build="whole" bldLvl="1" animBg="1" rev="0" advAuto="0" spid="304" grpId="9"/>
      <p:bldP build="whole" bldLvl="1" animBg="1" rev="0" advAuto="0" spid="297" grpId="4"/>
    </p:bldLst>
  </p:timing>
</p:sld>
</file>

<file path=ppt/slides/slide18.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308" name="Principle 4"/>
          <p:cNvSpPr txBox="1"/>
          <p:nvPr>
            <p:ph type="title"/>
          </p:nvPr>
        </p:nvSpPr>
        <p:spPr>
          <a:xfrm>
            <a:off x="1028621" y="1838176"/>
            <a:ext cx="11785601" cy="4084936"/>
          </a:xfrm>
          <a:prstGeom prst="rect">
            <a:avLst/>
          </a:prstGeom>
        </p:spPr>
        <p:txBody>
          <a:bodyPr/>
          <a:lstStyle>
            <a:lvl1pPr>
              <a:defRPr spc="392" sz="13100"/>
            </a:lvl1pPr>
          </a:lstStyle>
          <a:p>
            <a:pPr/>
            <a:r>
              <a:t>Principle 4</a:t>
            </a:r>
          </a:p>
        </p:txBody>
      </p:sp>
      <p:sp>
        <p:nvSpPr>
          <p:cNvPr id="309" name="Be filled with the Holy Spirit."/>
          <p:cNvSpPr txBox="1"/>
          <p:nvPr>
            <p:ph type="body" sz="quarter" idx="1"/>
          </p:nvPr>
        </p:nvSpPr>
        <p:spPr>
          <a:xfrm>
            <a:off x="1682035" y="6720284"/>
            <a:ext cx="11302612" cy="5467169"/>
          </a:xfrm>
          <a:prstGeom prst="rect">
            <a:avLst/>
          </a:prstGeom>
        </p:spPr>
        <p:txBody>
          <a:bodyPr/>
          <a:lstStyle>
            <a:lvl1pPr marL="1066800" indent="-1066800">
              <a:buSzPct val="70000"/>
              <a:buBlip>
                <a:blip r:embed="rId3"/>
              </a:buBlip>
              <a:defRPr spc="70" sz="7000"/>
            </a:lvl1pPr>
          </a:lstStyle>
          <a:p>
            <a:pPr/>
            <a:r>
              <a:t>Be filled with the Holy Spirit.</a:t>
            </a:r>
          </a:p>
        </p:txBody>
      </p:sp>
      <p:pic>
        <p:nvPicPr>
          <p:cNvPr id="310" name="Vintage television in front of yellow patterned wallpaper" descr="Vintage television in front of yellow patterned wallpaper"/>
          <p:cNvPicPr>
            <a:picLocks noChangeAspect="1"/>
          </p:cNvPicPr>
          <p:nvPr>
            <p:ph type="pic" idx="21"/>
          </p:nvPr>
        </p:nvPicPr>
        <p:blipFill>
          <a:blip r:embed="rId4">
            <a:extLst/>
          </a:blip>
          <a:srcRect l="9999" t="0" r="9999" b="0"/>
          <a:stretch>
            <a:fillRect/>
          </a:stretch>
        </p:blipFill>
        <p:spPr>
          <a:xfrm>
            <a:off x="13660716" y="1908373"/>
            <a:ext cx="9924609" cy="9924608"/>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advClick="1" p14:dur="1500">
        <p:fade/>
      </p:transition>
    </mc:Choice>
    <mc:Fallback>
      <p:transition spd="slow">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314" name="Rectangle"/>
          <p:cNvSpPr/>
          <p:nvPr/>
        </p:nvSpPr>
        <p:spPr>
          <a:xfrm>
            <a:off x="-25400" y="-25400"/>
            <a:ext cx="24434800" cy="13766800"/>
          </a:xfrm>
          <a:prstGeom prst="rect">
            <a:avLst/>
          </a:prstGeom>
          <a:solidFill>
            <a:srgbClr val="8E73B6"/>
          </a:solidFill>
          <a:ln w="12700">
            <a:miter lim="400000"/>
          </a:ln>
        </p:spPr>
        <p:txBody>
          <a:bodyPr lIns="50800" tIns="50800" rIns="50800" bIns="50800" anchor="ctr"/>
          <a:lstStyle/>
          <a:p>
            <a:pPr defTabSz="825500">
              <a:defRPr spc="0" sz="3200">
                <a:solidFill>
                  <a:srgbClr val="8E73B6"/>
                </a:solidFill>
              </a:defRPr>
            </a:pPr>
          </a:p>
        </p:txBody>
      </p:sp>
      <p:sp>
        <p:nvSpPr>
          <p:cNvPr id="315" name="Line"/>
          <p:cNvSpPr/>
          <p:nvPr/>
        </p:nvSpPr>
        <p:spPr>
          <a:xfrm>
            <a:off x="762000" y="952500"/>
            <a:ext cx="22860003" cy="0"/>
          </a:xfrm>
          <a:prstGeom prst="line">
            <a:avLst/>
          </a:prstGeom>
          <a:ln w="76200">
            <a:solidFill>
              <a:srgbClr val="F3F5B1"/>
            </a:solidFill>
            <a:miter lim="400000"/>
          </a:ln>
        </p:spPr>
        <p:txBody>
          <a:bodyPr lIns="50800" tIns="50800" rIns="50800" bIns="50800" anchor="ctr"/>
          <a:lstStyle/>
          <a:p>
            <a:pPr/>
          </a:p>
        </p:txBody>
      </p:sp>
      <p:sp>
        <p:nvSpPr>
          <p:cNvPr id="316" name="Line"/>
          <p:cNvSpPr/>
          <p:nvPr/>
        </p:nvSpPr>
        <p:spPr>
          <a:xfrm>
            <a:off x="761998" y="12598400"/>
            <a:ext cx="22860004" cy="0"/>
          </a:xfrm>
          <a:prstGeom prst="line">
            <a:avLst/>
          </a:prstGeom>
          <a:ln w="76200">
            <a:solidFill>
              <a:srgbClr val="F3F5B1"/>
            </a:solidFill>
            <a:miter lim="400000"/>
          </a:ln>
        </p:spPr>
        <p:txBody>
          <a:bodyPr lIns="50800" tIns="50800" rIns="50800" bIns="50800" anchor="ctr"/>
          <a:lstStyle/>
          <a:p>
            <a:pPr/>
          </a:p>
        </p:txBody>
      </p:sp>
      <p:sp>
        <p:nvSpPr>
          <p:cNvPr id="317" name="Acts 1:4–5…"/>
          <p:cNvSpPr txBox="1"/>
          <p:nvPr>
            <p:ph type="body" sz="half" idx="4294967295"/>
          </p:nvPr>
        </p:nvSpPr>
        <p:spPr>
          <a:xfrm>
            <a:off x="1028656" y="3005049"/>
            <a:ext cx="13620708" cy="9507318"/>
          </a:xfrm>
          <a:prstGeom prst="rect">
            <a:avLst/>
          </a:prstGeom>
        </p:spPr>
        <p:txBody>
          <a:bodyPr anchor="t"/>
          <a:lstStyle/>
          <a:p>
            <a:pPr algn="l" defTabSz="519937">
              <a:lnSpc>
                <a:spcPct val="90000"/>
              </a:lnSpc>
              <a:defRPr b="0" i="1" spc="0" sz="4450">
                <a:solidFill>
                  <a:srgbClr val="F3F5B1"/>
                </a:solidFill>
                <a:latin typeface="Graphik Semibold"/>
                <a:ea typeface="Graphik Semibold"/>
                <a:cs typeface="Graphik Semibold"/>
                <a:sym typeface="Graphik Semibold"/>
              </a:defRPr>
            </a:pPr>
            <a:r>
              <a:t>Acts 1:4–5</a:t>
            </a:r>
          </a:p>
          <a:p>
            <a:pPr algn="l" defTabSz="519937">
              <a:lnSpc>
                <a:spcPct val="90000"/>
              </a:lnSpc>
              <a:defRPr b="0" i="1" spc="0" sz="4450">
                <a:solidFill>
                  <a:srgbClr val="F3F5B1"/>
                </a:solidFill>
                <a:latin typeface="Graphik Semibold"/>
                <a:ea typeface="Graphik Semibold"/>
                <a:cs typeface="Graphik Semibold"/>
                <a:sym typeface="Graphik Semibold"/>
              </a:defRPr>
            </a:pPr>
            <a:r>
              <a:t>4 And being assembled together with them, He commanded them not to depart from Jerusalem, but to </a:t>
            </a:r>
            <a:r>
              <a:rPr u="sng"/>
              <a:t>wait for the Promise of the Father</a:t>
            </a:r>
            <a:r>
              <a:t>, “which,” He said, “you have heard from Me; 5 for John truly baptized with water, but you shall be baptized with the Holy Spirit not many days from now.”</a:t>
            </a:r>
          </a:p>
          <a:p>
            <a:pPr algn="l" defTabSz="519937">
              <a:lnSpc>
                <a:spcPct val="90000"/>
              </a:lnSpc>
              <a:defRPr b="0" i="1" spc="0" sz="4450">
                <a:solidFill>
                  <a:srgbClr val="F3F5B1"/>
                </a:solidFill>
                <a:latin typeface="Graphik Semibold"/>
                <a:ea typeface="Graphik Semibold"/>
                <a:cs typeface="Graphik Semibold"/>
                <a:sym typeface="Graphik Semibold"/>
              </a:defRPr>
            </a:pPr>
          </a:p>
          <a:p>
            <a:pPr algn="l" defTabSz="519937">
              <a:lnSpc>
                <a:spcPct val="90000"/>
              </a:lnSpc>
              <a:defRPr b="0" i="1" spc="0" sz="4450">
                <a:solidFill>
                  <a:srgbClr val="F3F5B1"/>
                </a:solidFill>
                <a:latin typeface="Graphik Semibold"/>
                <a:ea typeface="Graphik Semibold"/>
                <a:cs typeface="Graphik Semibold"/>
                <a:sym typeface="Graphik Semibold"/>
              </a:defRPr>
            </a:pPr>
            <a:r>
              <a:t>Acts 1:8</a:t>
            </a:r>
          </a:p>
          <a:p>
            <a:pPr algn="l" defTabSz="519937">
              <a:lnSpc>
                <a:spcPct val="90000"/>
              </a:lnSpc>
              <a:defRPr b="0" i="1" spc="0" sz="4450">
                <a:solidFill>
                  <a:srgbClr val="F3F5B1"/>
                </a:solidFill>
                <a:latin typeface="Graphik Semibold"/>
                <a:ea typeface="Graphik Semibold"/>
                <a:cs typeface="Graphik Semibold"/>
                <a:sym typeface="Graphik Semibold"/>
              </a:defRPr>
            </a:pPr>
            <a:r>
              <a:t>8 But </a:t>
            </a:r>
            <a:r>
              <a:rPr u="sng"/>
              <a:t>you shall receive power</a:t>
            </a:r>
            <a:r>
              <a:t> when the Holy Spirit has come upon you; and </a:t>
            </a:r>
            <a:r>
              <a:rPr u="sng"/>
              <a:t>you shall be witnesses</a:t>
            </a:r>
            <a:r>
              <a:t> to Me in Jerusalem, and in all Judea and Samaria, and to the end of the earth.”</a:t>
            </a:r>
          </a:p>
        </p:txBody>
      </p:sp>
      <p:sp>
        <p:nvSpPr>
          <p:cNvPr id="318" name="Be filled with the spirit"/>
          <p:cNvSpPr txBox="1"/>
          <p:nvPr>
            <p:ph type="title" idx="4294967295"/>
          </p:nvPr>
        </p:nvSpPr>
        <p:spPr>
          <a:xfrm>
            <a:off x="848914" y="534761"/>
            <a:ext cx="22860001" cy="2305580"/>
          </a:xfrm>
          <a:prstGeom prst="rect">
            <a:avLst/>
          </a:prstGeom>
        </p:spPr>
        <p:txBody>
          <a:bodyPr anchor="b"/>
          <a:lstStyle>
            <a:lvl1pPr algn="l">
              <a:defRPr spc="360" sz="12000">
                <a:solidFill>
                  <a:srgbClr val="FFCBC5"/>
                </a:solidFill>
              </a:defRPr>
            </a:lvl1pPr>
          </a:lstStyle>
          <a:p>
            <a:pPr/>
            <a:r>
              <a:t>Be filled with the spirit</a:t>
            </a:r>
          </a:p>
        </p:txBody>
      </p:sp>
      <p:pic>
        <p:nvPicPr>
          <p:cNvPr id="319" name="kid silloette no words.jpg" descr="kid silloette no words.jpg"/>
          <p:cNvPicPr>
            <a:picLocks noChangeAspect="1"/>
          </p:cNvPicPr>
          <p:nvPr/>
        </p:nvPicPr>
        <p:blipFill>
          <a:blip r:embed="rId3">
            <a:extLst/>
          </a:blip>
          <a:srcRect l="9602" t="0" r="13640" b="0"/>
          <a:stretch>
            <a:fillRect/>
          </a:stretch>
        </p:blipFill>
        <p:spPr>
          <a:xfrm>
            <a:off x="15986738" y="2865888"/>
            <a:ext cx="7392781" cy="7242887"/>
          </a:xfrm>
          <a:prstGeom prst="rect">
            <a:avLst/>
          </a:prstGeom>
          <a:ln w="12700">
            <a:miter lim="400000"/>
          </a:ln>
        </p:spPr>
      </p:pic>
      <p:sp>
        <p:nvSpPr>
          <p:cNvPr id="320" name="Acts 1:4–5; 8"/>
          <p:cNvSpPr txBox="1"/>
          <p:nvPr/>
        </p:nvSpPr>
        <p:spPr>
          <a:xfrm>
            <a:off x="16204567" y="8931592"/>
            <a:ext cx="6982334" cy="1034416"/>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defTabSz="584200">
              <a:lnSpc>
                <a:spcPct val="90000"/>
              </a:lnSpc>
              <a:defRPr b="1" spc="165" sz="5500">
                <a:solidFill>
                  <a:srgbClr val="F3F5B1"/>
                </a:solidFill>
                <a:latin typeface="+mn-lt"/>
                <a:ea typeface="+mn-ea"/>
                <a:cs typeface="+mn-cs"/>
                <a:sym typeface="Graphik"/>
              </a:defRPr>
            </a:lvl1pPr>
          </a:lstStyle>
          <a:p>
            <a:pPr/>
            <a:r>
              <a:t>Acts 1:4–5; 8</a:t>
            </a:r>
          </a:p>
        </p:txBody>
      </p:sp>
    </p:spTree>
  </p:cSld>
  <p:clrMapOvr>
    <a:masterClrMapping/>
  </p:clrMapOvr>
  <mc:AlternateContent xmlns:mc="http://schemas.openxmlformats.org/markup-compatibility/2006">
    <mc:Choice xmlns:p14="http://schemas.microsoft.com/office/powerpoint/2010/main" Requires="p14">
      <p:transition spd="slow" advClick="1" p14:dur="1500">
        <p:fade/>
      </p:transition>
    </mc:Choice>
    <mc:Fallback>
      <p:transition spd="slow">
        <p:fade/>
      </p:transition>
    </mc:Fallback>
  </mc:AlternateContent>
  <p:timing>
    <p:tnLst>
      <p:par>
        <p:cTn id="1" nodeType="tmRoot" restart="never" dur="indefinite" fill="hold">
          <p:childTnLst>
            <p:seq concurrent="1" prevAc="none" nextAc="seek">
              <p:cTn id="2" nodeType="mainSeq" dur="indefinite" fill="hold">
                <p:childTnLst>
                  <p:par>
                    <p:cTn id="3" fill="hold">
                      <p:stCondLst>
                        <p:cond delay="indefinite"/>
                      </p:stCondLst>
                      <p:childTnLst>
                        <p:par>
                          <p:cTn id="4" fill="hold">
                            <p:stCondLst>
                              <p:cond delay="0"/>
                            </p:stCondLst>
                            <p:childTnLst>
                              <p:par>
                                <p:cTn id="5" presetClass="entr" nodeType="clickEffect" presetSubtype="8" presetID="2" grpId="1" fill="hold">
                                  <p:stCondLst>
                                    <p:cond delay="0"/>
                                  </p:stCondLst>
                                  <p:iterate type="el" backwards="0">
                                    <p:tmAbs val="0"/>
                                  </p:iterate>
                                  <p:childTnLst>
                                    <p:set>
                                      <p:cBhvr>
                                        <p:cTn id="6" fill="hold"/>
                                        <p:tgtEl>
                                          <p:spTgt spid="317"/>
                                        </p:tgtEl>
                                        <p:attrNameLst>
                                          <p:attrName>style.visibility</p:attrName>
                                        </p:attrNameLst>
                                      </p:cBhvr>
                                      <p:to>
                                        <p:strVal val="visible"/>
                                      </p:to>
                                    </p:set>
                                    <p:anim calcmode="lin" valueType="num">
                                      <p:cBhvr>
                                        <p:cTn id="7" dur="1000" fill="hold"/>
                                        <p:tgtEl>
                                          <p:spTgt spid="317"/>
                                        </p:tgtEl>
                                        <p:attrNameLst>
                                          <p:attrName>ppt_x</p:attrName>
                                        </p:attrNameLst>
                                      </p:cBhvr>
                                      <p:tavLst>
                                        <p:tav tm="0">
                                          <p:val>
                                            <p:strVal val="0-#ppt_w/2"/>
                                          </p:val>
                                        </p:tav>
                                        <p:tav tm="100000">
                                          <p:val>
                                            <p:strVal val="#ppt_x"/>
                                          </p:val>
                                        </p:tav>
                                      </p:tavLst>
                                    </p:anim>
                                    <p:anim calcmode="lin" valueType="num">
                                      <p:cBhvr>
                                        <p:cTn id="8" dur="1000" fill="hold"/>
                                        <p:tgtEl>
                                          <p:spTgt spid="31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bldLst>
      <p:bldP build="whole" bldLvl="1" animBg="1" rev="0" advAuto="0" spid="317" grpId="1"/>
    </p:bldLst>
  </p:timing>
</p:sld>
</file>

<file path=ppt/slides/slide2.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pic>
        <p:nvPicPr>
          <p:cNvPr id="183" name="border 2.jpg" descr="border 2.jpg"/>
          <p:cNvPicPr>
            <a:picLocks noChangeAspect="1"/>
          </p:cNvPicPr>
          <p:nvPr/>
        </p:nvPicPr>
        <p:blipFill>
          <a:blip r:embed="rId2">
            <a:extLst/>
          </a:blip>
          <a:stretch>
            <a:fillRect/>
          </a:stretch>
        </p:blipFill>
        <p:spPr>
          <a:xfrm>
            <a:off x="17473936" y="1547134"/>
            <a:ext cx="5684533" cy="4274770"/>
          </a:xfrm>
          <a:prstGeom prst="rect">
            <a:avLst/>
          </a:prstGeom>
          <a:ln w="12700">
            <a:miter lim="400000"/>
          </a:ln>
        </p:spPr>
      </p:pic>
      <p:sp>
        <p:nvSpPr>
          <p:cNvPr id="184" name="PRAYER"/>
          <p:cNvSpPr txBox="1"/>
          <p:nvPr/>
        </p:nvSpPr>
        <p:spPr>
          <a:xfrm>
            <a:off x="3231130" y="764914"/>
            <a:ext cx="10576561" cy="34544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pc="400" sz="20000">
                <a:solidFill>
                  <a:srgbClr val="F3F5B1"/>
                </a:solidFill>
                <a:latin typeface="+mn-lt"/>
                <a:ea typeface="+mn-ea"/>
                <a:cs typeface="+mn-cs"/>
                <a:sym typeface="Graphik"/>
              </a:defRPr>
            </a:lvl1pPr>
          </a:lstStyle>
          <a:p>
            <a:pPr/>
            <a:r>
              <a:t>PRAYER</a:t>
            </a:r>
          </a:p>
        </p:txBody>
      </p:sp>
      <p:pic>
        <p:nvPicPr>
          <p:cNvPr id="185" name="prayer hands copy.jpg" descr="prayer hands copy.jpg"/>
          <p:cNvPicPr>
            <a:picLocks noChangeAspect="1"/>
          </p:cNvPicPr>
          <p:nvPr/>
        </p:nvPicPr>
        <p:blipFill>
          <a:blip r:embed="rId3">
            <a:extLst/>
          </a:blip>
          <a:stretch>
            <a:fillRect/>
          </a:stretch>
        </p:blipFill>
        <p:spPr>
          <a:xfrm>
            <a:off x="3739152" y="4561024"/>
            <a:ext cx="9560515" cy="7170387"/>
          </a:xfrm>
          <a:prstGeom prst="rect">
            <a:avLst/>
          </a:prstGeom>
          <a:ln w="12700">
            <a:miter lim="400000"/>
          </a:ln>
        </p:spPr>
      </p:pic>
    </p:spTree>
  </p:cSld>
  <p:clrMapOvr>
    <a:masterClrMapping/>
  </p:clrMapOvr>
  <mc:AlternateContent xmlns:mc="http://schemas.openxmlformats.org/markup-compatibility/2006">
    <mc:Choice xmlns:p14="http://schemas.microsoft.com/office/powerpoint/2010/main" Requires="p14">
      <p:transition spd="slow" advClick="1" p14:dur="1500">
        <p:fade/>
      </p:transition>
    </mc:Choice>
    <mc:Fallback>
      <p:transition spd="slow">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324" name="Rectangle"/>
          <p:cNvSpPr/>
          <p:nvPr/>
        </p:nvSpPr>
        <p:spPr>
          <a:xfrm>
            <a:off x="-25400" y="-25400"/>
            <a:ext cx="24434800" cy="13766800"/>
          </a:xfrm>
          <a:prstGeom prst="rect">
            <a:avLst/>
          </a:prstGeom>
          <a:solidFill>
            <a:srgbClr val="8E73B6"/>
          </a:solidFill>
          <a:ln w="12700">
            <a:miter lim="400000"/>
          </a:ln>
        </p:spPr>
        <p:txBody>
          <a:bodyPr lIns="50800" tIns="50800" rIns="50800" bIns="50800" anchor="ctr"/>
          <a:lstStyle/>
          <a:p>
            <a:pPr defTabSz="825500">
              <a:defRPr spc="0" sz="3200">
                <a:solidFill>
                  <a:srgbClr val="8E73B6"/>
                </a:solidFill>
              </a:defRPr>
            </a:pPr>
          </a:p>
        </p:txBody>
      </p:sp>
      <p:sp>
        <p:nvSpPr>
          <p:cNvPr id="325" name="Line"/>
          <p:cNvSpPr/>
          <p:nvPr/>
        </p:nvSpPr>
        <p:spPr>
          <a:xfrm>
            <a:off x="762000" y="952500"/>
            <a:ext cx="22860003" cy="0"/>
          </a:xfrm>
          <a:prstGeom prst="line">
            <a:avLst/>
          </a:prstGeom>
          <a:ln w="76200">
            <a:solidFill>
              <a:srgbClr val="F3F5B1"/>
            </a:solidFill>
            <a:miter lim="400000"/>
          </a:ln>
        </p:spPr>
        <p:txBody>
          <a:bodyPr lIns="50800" tIns="50800" rIns="50800" bIns="50800" anchor="ctr"/>
          <a:lstStyle/>
          <a:p>
            <a:pPr/>
          </a:p>
        </p:txBody>
      </p:sp>
      <p:sp>
        <p:nvSpPr>
          <p:cNvPr id="326" name="Line"/>
          <p:cNvSpPr/>
          <p:nvPr/>
        </p:nvSpPr>
        <p:spPr>
          <a:xfrm>
            <a:off x="761998" y="12598400"/>
            <a:ext cx="22860004" cy="0"/>
          </a:xfrm>
          <a:prstGeom prst="line">
            <a:avLst/>
          </a:prstGeom>
          <a:ln w="76200">
            <a:solidFill>
              <a:srgbClr val="F3F5B1"/>
            </a:solidFill>
            <a:miter lim="400000"/>
          </a:ln>
        </p:spPr>
        <p:txBody>
          <a:bodyPr lIns="50800" tIns="50800" rIns="50800" bIns="50800" anchor="ctr"/>
          <a:lstStyle/>
          <a:p>
            <a:pPr/>
          </a:p>
        </p:txBody>
      </p:sp>
      <p:sp>
        <p:nvSpPr>
          <p:cNvPr id="327" name="Luke 11:13…"/>
          <p:cNvSpPr txBox="1"/>
          <p:nvPr>
            <p:ph type="body" sz="quarter" idx="4294967295"/>
          </p:nvPr>
        </p:nvSpPr>
        <p:spPr>
          <a:xfrm>
            <a:off x="1047419" y="3793109"/>
            <a:ext cx="13620708" cy="4635870"/>
          </a:xfrm>
          <a:prstGeom prst="rect">
            <a:avLst/>
          </a:prstGeom>
        </p:spPr>
        <p:txBody>
          <a:bodyPr anchor="t"/>
          <a:lstStyle/>
          <a:p>
            <a:pPr algn="l">
              <a:lnSpc>
                <a:spcPct val="90000"/>
              </a:lnSpc>
              <a:defRPr b="0" i="1" spc="0" sz="5000">
                <a:solidFill>
                  <a:srgbClr val="F3F5B1"/>
                </a:solidFill>
                <a:latin typeface="Graphik Semibold"/>
                <a:ea typeface="Graphik Semibold"/>
                <a:cs typeface="Graphik Semibold"/>
                <a:sym typeface="Graphik Semibold"/>
              </a:defRPr>
            </a:pPr>
            <a:r>
              <a:t>Luke 11:13</a:t>
            </a:r>
          </a:p>
          <a:p>
            <a:pPr algn="l">
              <a:lnSpc>
                <a:spcPct val="90000"/>
              </a:lnSpc>
              <a:defRPr b="0" i="1" spc="0" sz="5000">
                <a:solidFill>
                  <a:srgbClr val="F3F5B1"/>
                </a:solidFill>
                <a:latin typeface="Graphik Semibold"/>
                <a:ea typeface="Graphik Semibold"/>
                <a:cs typeface="Graphik Semibold"/>
                <a:sym typeface="Graphik Semibold"/>
              </a:defRPr>
            </a:pPr>
            <a:r>
              <a:t>13 If you then, being evil, know how to give good gifts to your children, how much more will your heavenly </a:t>
            </a:r>
            <a:r>
              <a:rPr u="sng"/>
              <a:t>Father give the Holy Spirit to those who ask Him!</a:t>
            </a:r>
            <a:r>
              <a:t>”</a:t>
            </a:r>
          </a:p>
        </p:txBody>
      </p:sp>
      <p:sp>
        <p:nvSpPr>
          <p:cNvPr id="328" name="Be filled with the spirit"/>
          <p:cNvSpPr txBox="1"/>
          <p:nvPr>
            <p:ph type="title" idx="4294967295"/>
          </p:nvPr>
        </p:nvSpPr>
        <p:spPr>
          <a:xfrm>
            <a:off x="848914" y="534761"/>
            <a:ext cx="22860001" cy="2305580"/>
          </a:xfrm>
          <a:prstGeom prst="rect">
            <a:avLst/>
          </a:prstGeom>
        </p:spPr>
        <p:txBody>
          <a:bodyPr anchor="b"/>
          <a:lstStyle>
            <a:lvl1pPr algn="l">
              <a:defRPr spc="360" sz="12000">
                <a:solidFill>
                  <a:srgbClr val="FFCBC5"/>
                </a:solidFill>
              </a:defRPr>
            </a:lvl1pPr>
          </a:lstStyle>
          <a:p>
            <a:pPr/>
            <a:r>
              <a:t>Be filled with the spirit</a:t>
            </a:r>
          </a:p>
        </p:txBody>
      </p:sp>
      <p:pic>
        <p:nvPicPr>
          <p:cNvPr id="329" name="kid silloette no words.jpg" descr="kid silloette no words.jpg"/>
          <p:cNvPicPr>
            <a:picLocks noChangeAspect="1"/>
          </p:cNvPicPr>
          <p:nvPr/>
        </p:nvPicPr>
        <p:blipFill>
          <a:blip r:embed="rId3">
            <a:extLst/>
          </a:blip>
          <a:srcRect l="9602" t="0" r="13640" b="0"/>
          <a:stretch>
            <a:fillRect/>
          </a:stretch>
        </p:blipFill>
        <p:spPr>
          <a:xfrm>
            <a:off x="15986738" y="2865888"/>
            <a:ext cx="7392781" cy="7242887"/>
          </a:xfrm>
          <a:prstGeom prst="rect">
            <a:avLst/>
          </a:prstGeom>
          <a:ln w="12700">
            <a:miter lim="400000"/>
          </a:ln>
        </p:spPr>
      </p:pic>
      <p:sp>
        <p:nvSpPr>
          <p:cNvPr id="330" name="Luke 11:13"/>
          <p:cNvSpPr txBox="1"/>
          <p:nvPr/>
        </p:nvSpPr>
        <p:spPr>
          <a:xfrm>
            <a:off x="16204567" y="8931592"/>
            <a:ext cx="6982334" cy="1034416"/>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defTabSz="584200">
              <a:lnSpc>
                <a:spcPct val="90000"/>
              </a:lnSpc>
              <a:defRPr b="1" spc="165" sz="5500">
                <a:solidFill>
                  <a:srgbClr val="F3F5B1"/>
                </a:solidFill>
                <a:latin typeface="+mn-lt"/>
                <a:ea typeface="+mn-ea"/>
                <a:cs typeface="+mn-cs"/>
                <a:sym typeface="Graphik"/>
              </a:defRPr>
            </a:lvl1pPr>
          </a:lstStyle>
          <a:p>
            <a:pPr/>
            <a:r>
              <a:t>Luke 11:13</a:t>
            </a:r>
          </a:p>
        </p:txBody>
      </p:sp>
    </p:spTree>
  </p:cSld>
  <p:clrMapOvr>
    <a:masterClrMapping/>
  </p:clrMapOvr>
  <mc:AlternateContent xmlns:mc="http://schemas.openxmlformats.org/markup-compatibility/2006">
    <mc:Choice xmlns:p14="http://schemas.microsoft.com/office/powerpoint/2010/main" Requires="p14">
      <p:transition spd="slow" advClick="1" p14:dur="1500">
        <p:fade/>
      </p:transition>
    </mc:Choice>
    <mc:Fallback>
      <p:transition spd="slow">
        <p:fade/>
      </p:transition>
    </mc:Fallback>
  </mc:AlternateContent>
  <p:timing>
    <p:tnLst>
      <p:par>
        <p:cTn id="1" nodeType="tmRoot" restart="never" dur="indefinite" fill="hold">
          <p:childTnLst>
            <p:seq concurrent="1" prevAc="none" nextAc="seek">
              <p:cTn id="2" nodeType="mainSeq" dur="indefinite" fill="hold">
                <p:childTnLst>
                  <p:par>
                    <p:cTn id="3" fill="hold">
                      <p:stCondLst>
                        <p:cond delay="indefinite"/>
                      </p:stCondLst>
                      <p:childTnLst>
                        <p:par>
                          <p:cTn id="4" fill="hold">
                            <p:stCondLst>
                              <p:cond delay="0"/>
                            </p:stCondLst>
                            <p:childTnLst>
                              <p:par>
                                <p:cTn id="5" presetClass="entr" nodeType="clickEffect" presetSubtype="8" presetID="2" grpId="1" fill="hold">
                                  <p:stCondLst>
                                    <p:cond delay="0"/>
                                  </p:stCondLst>
                                  <p:iterate type="el" backwards="0">
                                    <p:tmAbs val="0"/>
                                  </p:iterate>
                                  <p:childTnLst>
                                    <p:set>
                                      <p:cBhvr>
                                        <p:cTn id="6" fill="hold"/>
                                        <p:tgtEl>
                                          <p:spTgt spid="327"/>
                                        </p:tgtEl>
                                        <p:attrNameLst>
                                          <p:attrName>style.visibility</p:attrName>
                                        </p:attrNameLst>
                                      </p:cBhvr>
                                      <p:to>
                                        <p:strVal val="visible"/>
                                      </p:to>
                                    </p:set>
                                    <p:anim calcmode="lin" valueType="num">
                                      <p:cBhvr>
                                        <p:cTn id="7" dur="1000" fill="hold"/>
                                        <p:tgtEl>
                                          <p:spTgt spid="327"/>
                                        </p:tgtEl>
                                        <p:attrNameLst>
                                          <p:attrName>ppt_x</p:attrName>
                                        </p:attrNameLst>
                                      </p:cBhvr>
                                      <p:tavLst>
                                        <p:tav tm="0">
                                          <p:val>
                                            <p:strVal val="0-#ppt_w/2"/>
                                          </p:val>
                                        </p:tav>
                                        <p:tav tm="100000">
                                          <p:val>
                                            <p:strVal val="#ppt_x"/>
                                          </p:val>
                                        </p:tav>
                                      </p:tavLst>
                                    </p:anim>
                                    <p:anim calcmode="lin" valueType="num">
                                      <p:cBhvr>
                                        <p:cTn id="8" dur="1000" fill="hold"/>
                                        <p:tgtEl>
                                          <p:spTgt spid="32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bldLst>
      <p:bldP build="whole" bldLvl="1" animBg="1" rev="0" advAuto="0" spid="327" grpId="1"/>
    </p:bldLst>
  </p:timing>
</p:sld>
</file>

<file path=ppt/slides/slide21.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334" name="Principle 5"/>
          <p:cNvSpPr txBox="1"/>
          <p:nvPr>
            <p:ph type="title"/>
          </p:nvPr>
        </p:nvSpPr>
        <p:spPr>
          <a:xfrm>
            <a:off x="1028621" y="1838176"/>
            <a:ext cx="11785601" cy="4084936"/>
          </a:xfrm>
          <a:prstGeom prst="rect">
            <a:avLst/>
          </a:prstGeom>
        </p:spPr>
        <p:txBody>
          <a:bodyPr/>
          <a:lstStyle>
            <a:lvl1pPr>
              <a:defRPr spc="392" sz="13100"/>
            </a:lvl1pPr>
          </a:lstStyle>
          <a:p>
            <a:pPr/>
            <a:r>
              <a:t>Principle 5</a:t>
            </a:r>
          </a:p>
        </p:txBody>
      </p:sp>
      <p:sp>
        <p:nvSpPr>
          <p:cNvPr id="335" name="Keep the unity."/>
          <p:cNvSpPr txBox="1"/>
          <p:nvPr>
            <p:ph type="body" sz="quarter" idx="1"/>
          </p:nvPr>
        </p:nvSpPr>
        <p:spPr>
          <a:xfrm>
            <a:off x="1682035" y="6720284"/>
            <a:ext cx="11302612" cy="5467169"/>
          </a:xfrm>
          <a:prstGeom prst="rect">
            <a:avLst/>
          </a:prstGeom>
        </p:spPr>
        <p:txBody>
          <a:bodyPr/>
          <a:lstStyle>
            <a:lvl1pPr marL="1066800" indent="-1066800">
              <a:buSzPct val="70000"/>
              <a:buBlip>
                <a:blip r:embed="rId3"/>
              </a:buBlip>
              <a:defRPr spc="70" sz="7000"/>
            </a:lvl1pPr>
          </a:lstStyle>
          <a:p>
            <a:pPr/>
            <a:r>
              <a:t>Keep the unity.</a:t>
            </a:r>
          </a:p>
        </p:txBody>
      </p:sp>
      <p:pic>
        <p:nvPicPr>
          <p:cNvPr id="336" name="Vintage television in front of yellow patterned wallpaper" descr="Vintage television in front of yellow patterned wallpaper"/>
          <p:cNvPicPr>
            <a:picLocks noChangeAspect="1"/>
          </p:cNvPicPr>
          <p:nvPr>
            <p:ph type="pic" idx="21"/>
          </p:nvPr>
        </p:nvPicPr>
        <p:blipFill>
          <a:blip r:embed="rId4">
            <a:extLst/>
          </a:blip>
          <a:srcRect l="9999" t="0" r="9999" b="0"/>
          <a:stretch>
            <a:fillRect/>
          </a:stretch>
        </p:blipFill>
        <p:spPr>
          <a:xfrm>
            <a:off x="13660716" y="1908373"/>
            <a:ext cx="9924609" cy="9924608"/>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advClick="1" p14:dur="1500">
        <p:fade/>
      </p:transition>
    </mc:Choice>
    <mc:Fallback>
      <p:transition spd="slow">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340" name="Ephesians 4:1–3…"/>
          <p:cNvSpPr txBox="1"/>
          <p:nvPr>
            <p:ph type="body" sz="half" idx="1"/>
          </p:nvPr>
        </p:nvSpPr>
        <p:spPr>
          <a:xfrm>
            <a:off x="1490076" y="3408272"/>
            <a:ext cx="13620708" cy="7933582"/>
          </a:xfrm>
          <a:prstGeom prst="rect">
            <a:avLst/>
          </a:prstGeom>
        </p:spPr>
        <p:txBody>
          <a:bodyPr/>
          <a:lstStyle/>
          <a:p>
            <a:pPr algn="l" defTabSz="549148">
              <a:defRPr b="0" cap="none" i="1" spc="0" sz="5640">
                <a:latin typeface="Graphik Semibold"/>
                <a:ea typeface="Graphik Semibold"/>
                <a:cs typeface="Graphik Semibold"/>
                <a:sym typeface="Graphik Semibold"/>
              </a:defRPr>
            </a:pPr>
            <a:r>
              <a:t>Ephesians 4:1–3</a:t>
            </a:r>
          </a:p>
          <a:p>
            <a:pPr algn="l" defTabSz="549148">
              <a:defRPr b="0" cap="none" i="1" spc="0" sz="5640">
                <a:latin typeface="Graphik Semibold"/>
                <a:ea typeface="Graphik Semibold"/>
                <a:cs typeface="Graphik Semibold"/>
                <a:sym typeface="Graphik Semibold"/>
              </a:defRPr>
            </a:pPr>
            <a:r>
              <a:t>4 I, therefore, the prisoner of the Lord, beseech you to walk worthy of the calling with which you were called, 2 with all lowliness and gentleness, with longsuffering, bearing with one another in love, 3 </a:t>
            </a:r>
            <a:r>
              <a:rPr u="sng"/>
              <a:t>endeavoring to keep the unity</a:t>
            </a:r>
            <a:r>
              <a:t> of the Spirit in the bond of peace.</a:t>
            </a:r>
          </a:p>
        </p:txBody>
      </p:sp>
      <p:pic>
        <p:nvPicPr>
          <p:cNvPr id="341" name="kid silloette no words.jpg" descr="kid silloette no words.jpg"/>
          <p:cNvPicPr>
            <a:picLocks noChangeAspect="1"/>
          </p:cNvPicPr>
          <p:nvPr/>
        </p:nvPicPr>
        <p:blipFill>
          <a:blip r:embed="rId3">
            <a:extLst/>
          </a:blip>
          <a:srcRect l="9602" t="0" r="13640" b="0"/>
          <a:stretch>
            <a:fillRect/>
          </a:stretch>
        </p:blipFill>
        <p:spPr>
          <a:xfrm>
            <a:off x="15986738" y="2865888"/>
            <a:ext cx="7392781" cy="7242887"/>
          </a:xfrm>
          <a:prstGeom prst="rect">
            <a:avLst/>
          </a:prstGeom>
          <a:ln w="12700">
            <a:miter lim="400000"/>
          </a:ln>
        </p:spPr>
      </p:pic>
      <p:sp>
        <p:nvSpPr>
          <p:cNvPr id="342" name="Ephesians 4:1–3"/>
          <p:cNvSpPr txBox="1"/>
          <p:nvPr/>
        </p:nvSpPr>
        <p:spPr>
          <a:xfrm>
            <a:off x="16454428" y="8628549"/>
            <a:ext cx="6457213" cy="1697423"/>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normAutofit fontScale="100000" lnSpcReduction="0"/>
          </a:bodyPr>
          <a:lstStyle>
            <a:lvl1pPr algn="l" defTabSz="584200">
              <a:lnSpc>
                <a:spcPct val="90000"/>
              </a:lnSpc>
              <a:defRPr b="1" spc="165" sz="5500">
                <a:solidFill>
                  <a:srgbClr val="FFCBC5"/>
                </a:solidFill>
                <a:latin typeface="+mn-lt"/>
                <a:ea typeface="+mn-ea"/>
                <a:cs typeface="+mn-cs"/>
                <a:sym typeface="Graphik"/>
              </a:defRPr>
            </a:lvl1pPr>
          </a:lstStyle>
          <a:p>
            <a:pPr/>
            <a:r>
              <a:t>Ephesians 4:1–3</a:t>
            </a:r>
          </a:p>
        </p:txBody>
      </p:sp>
      <p:sp>
        <p:nvSpPr>
          <p:cNvPr id="343" name="Keep the unity"/>
          <p:cNvSpPr txBox="1"/>
          <p:nvPr>
            <p:ph type="title" idx="4294967295"/>
          </p:nvPr>
        </p:nvSpPr>
        <p:spPr>
          <a:xfrm>
            <a:off x="486854" y="516658"/>
            <a:ext cx="13736884" cy="2305580"/>
          </a:xfrm>
          <a:prstGeom prst="rect">
            <a:avLst/>
          </a:prstGeom>
        </p:spPr>
        <p:txBody>
          <a:bodyPr anchor="b"/>
          <a:lstStyle>
            <a:lvl1pPr>
              <a:defRPr spc="360" sz="12000">
                <a:solidFill>
                  <a:schemeClr val="accent6"/>
                </a:solidFill>
              </a:defRPr>
            </a:lvl1pPr>
          </a:lstStyle>
          <a:p>
            <a:pPr/>
            <a:r>
              <a:t>Keep the unity</a:t>
            </a:r>
          </a:p>
        </p:txBody>
      </p:sp>
    </p:spTree>
  </p:cSld>
  <p:clrMapOvr>
    <a:masterClrMapping/>
  </p:clrMapOvr>
  <mc:AlternateContent xmlns:mc="http://schemas.openxmlformats.org/markup-compatibility/2006">
    <mc:Choice xmlns:p14="http://schemas.microsoft.com/office/powerpoint/2010/main" Requires="p14">
      <p:transition spd="slow" advClick="1" p14:dur="1500">
        <p:fade/>
      </p:transition>
    </mc:Choice>
    <mc:Fallback>
      <p:transition spd="slow">
        <p:fade/>
      </p:transition>
    </mc:Fallback>
  </mc:AlternateContent>
  <p:timing>
    <p:tnLst>
      <p:par>
        <p:cTn id="1" nodeType="tmRoot" restart="never" dur="indefinite" fill="hold">
          <p:childTnLst>
            <p:seq concurrent="1" prevAc="none" nextAc="seek">
              <p:cTn id="2" nodeType="mainSeq" dur="indefinite" fill="hold">
                <p:childTnLst>
                  <p:par>
                    <p:cTn id="3" fill="hold">
                      <p:stCondLst>
                        <p:cond delay="indefinite"/>
                      </p:stCondLst>
                      <p:childTnLst>
                        <p:par>
                          <p:cTn id="4" fill="hold">
                            <p:stCondLst>
                              <p:cond delay="0"/>
                            </p:stCondLst>
                            <p:childTnLst>
                              <p:par>
                                <p:cTn id="5" presetClass="entr" nodeType="clickEffect" presetSubtype="8" presetID="2" grpId="1" fill="hold">
                                  <p:stCondLst>
                                    <p:cond delay="0"/>
                                  </p:stCondLst>
                                  <p:iterate type="el" backwards="0">
                                    <p:tmAbs val="0"/>
                                  </p:iterate>
                                  <p:childTnLst>
                                    <p:set>
                                      <p:cBhvr>
                                        <p:cTn id="6" fill="hold"/>
                                        <p:tgtEl>
                                          <p:spTgt spid="340"/>
                                        </p:tgtEl>
                                        <p:attrNameLst>
                                          <p:attrName>style.visibility</p:attrName>
                                        </p:attrNameLst>
                                      </p:cBhvr>
                                      <p:to>
                                        <p:strVal val="visible"/>
                                      </p:to>
                                    </p:set>
                                    <p:anim calcmode="lin" valueType="num">
                                      <p:cBhvr>
                                        <p:cTn id="7" dur="1000" fill="hold"/>
                                        <p:tgtEl>
                                          <p:spTgt spid="340"/>
                                        </p:tgtEl>
                                        <p:attrNameLst>
                                          <p:attrName>ppt_x</p:attrName>
                                        </p:attrNameLst>
                                      </p:cBhvr>
                                      <p:tavLst>
                                        <p:tav tm="0">
                                          <p:val>
                                            <p:strVal val="0-#ppt_w/2"/>
                                          </p:val>
                                        </p:tav>
                                        <p:tav tm="100000">
                                          <p:val>
                                            <p:strVal val="#ppt_x"/>
                                          </p:val>
                                        </p:tav>
                                      </p:tavLst>
                                    </p:anim>
                                    <p:anim calcmode="lin" valueType="num">
                                      <p:cBhvr>
                                        <p:cTn id="8" dur="1000" fill="hold"/>
                                        <p:tgtEl>
                                          <p:spTgt spid="34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bldLst>
      <p:bldP build="whole" bldLvl="1" animBg="1" rev="0" advAuto="0" spid="340" grpId="1"/>
    </p:bldLst>
  </p:timing>
</p:sld>
</file>

<file path=ppt/slides/slide23.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pic>
        <p:nvPicPr>
          <p:cNvPr id="347" name="Vintage television in front of yellow patterned wallpaper" descr="Vintage television in front of yellow patterned wallpaper"/>
          <p:cNvPicPr>
            <a:picLocks noChangeAspect="1"/>
          </p:cNvPicPr>
          <p:nvPr/>
        </p:nvPicPr>
        <p:blipFill>
          <a:blip r:embed="rId3">
            <a:extLst/>
          </a:blip>
          <a:srcRect l="9999" t="0" r="10000" b="0"/>
          <a:stretch>
            <a:fillRect/>
          </a:stretch>
        </p:blipFill>
        <p:spPr>
          <a:xfrm>
            <a:off x="17546003" y="6098652"/>
            <a:ext cx="6039321" cy="6039322"/>
          </a:xfrm>
          <a:prstGeom prst="rect">
            <a:avLst/>
          </a:prstGeom>
          <a:ln w="12700">
            <a:miter lim="400000"/>
          </a:ln>
        </p:spPr>
      </p:pic>
      <p:sp>
        <p:nvSpPr>
          <p:cNvPr id="348" name="Lowliness (humility)"/>
          <p:cNvSpPr txBox="1"/>
          <p:nvPr/>
        </p:nvSpPr>
        <p:spPr>
          <a:xfrm>
            <a:off x="2113835" y="3088084"/>
            <a:ext cx="8307491" cy="1182475"/>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ormAutofit fontScale="100000" lnSpcReduction="0"/>
          </a:bodyPr>
          <a:lstStyle>
            <a:lvl1pPr marL="1066800" indent="-1066800" algn="l">
              <a:lnSpc>
                <a:spcPct val="70000"/>
              </a:lnSpc>
              <a:spcBef>
                <a:spcPts val="4300"/>
              </a:spcBef>
              <a:buSzPct val="70000"/>
              <a:buBlip>
                <a:blip r:embed="rId4"/>
              </a:buBlip>
              <a:defRPr spc="0" sz="6000">
                <a:solidFill>
                  <a:schemeClr val="accent1">
                    <a:satOff val="36598"/>
                    <a:lumOff val="-17227"/>
                  </a:schemeClr>
                </a:solidFill>
                <a:latin typeface="+mn-lt"/>
                <a:ea typeface="+mn-ea"/>
                <a:cs typeface="+mn-cs"/>
                <a:sym typeface="Graphik"/>
              </a:defRPr>
            </a:lvl1pPr>
          </a:lstStyle>
          <a:p>
            <a:pPr/>
            <a:r>
              <a:t>Lowliness (humility)</a:t>
            </a:r>
          </a:p>
        </p:txBody>
      </p:sp>
      <p:sp>
        <p:nvSpPr>
          <p:cNvPr id="349" name="Gentleness"/>
          <p:cNvSpPr txBox="1"/>
          <p:nvPr/>
        </p:nvSpPr>
        <p:spPr>
          <a:xfrm>
            <a:off x="2113835" y="4257213"/>
            <a:ext cx="11035271" cy="1182475"/>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ormAutofit fontScale="100000" lnSpcReduction="0"/>
          </a:bodyPr>
          <a:lstStyle>
            <a:lvl1pPr marL="1066800" indent="-1066800" algn="l">
              <a:lnSpc>
                <a:spcPct val="70000"/>
              </a:lnSpc>
              <a:spcBef>
                <a:spcPts val="4300"/>
              </a:spcBef>
              <a:buSzPct val="70000"/>
              <a:buBlip>
                <a:blip r:embed="rId4"/>
              </a:buBlip>
              <a:defRPr spc="0" sz="6000">
                <a:solidFill>
                  <a:schemeClr val="accent1">
                    <a:satOff val="36598"/>
                    <a:lumOff val="-17227"/>
                  </a:schemeClr>
                </a:solidFill>
                <a:latin typeface="+mn-lt"/>
                <a:ea typeface="+mn-ea"/>
                <a:cs typeface="+mn-cs"/>
                <a:sym typeface="Graphik"/>
              </a:defRPr>
            </a:lvl1pPr>
          </a:lstStyle>
          <a:p>
            <a:pPr/>
            <a:r>
              <a:t>Gentleness</a:t>
            </a:r>
          </a:p>
        </p:txBody>
      </p:sp>
      <p:sp>
        <p:nvSpPr>
          <p:cNvPr id="350" name="Keep the unity"/>
          <p:cNvSpPr txBox="1"/>
          <p:nvPr/>
        </p:nvSpPr>
        <p:spPr>
          <a:xfrm>
            <a:off x="988938" y="1364672"/>
            <a:ext cx="17872383" cy="178059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ormAutofit fontScale="100000" lnSpcReduction="0"/>
          </a:bodyPr>
          <a:lstStyle>
            <a:lvl1pPr marL="1066800" indent="-1066800" algn="l">
              <a:spcBef>
                <a:spcPts val="4300"/>
              </a:spcBef>
              <a:buSzPct val="70000"/>
              <a:buBlip>
                <a:blip r:embed="rId4"/>
              </a:buBlip>
              <a:defRPr b="1" spc="79" sz="8000">
                <a:solidFill>
                  <a:schemeClr val="accent1">
                    <a:satOff val="36598"/>
                    <a:lumOff val="-17227"/>
                  </a:schemeClr>
                </a:solidFill>
                <a:latin typeface="+mn-lt"/>
                <a:ea typeface="+mn-ea"/>
                <a:cs typeface="+mn-cs"/>
                <a:sym typeface="Graphik"/>
              </a:defRPr>
            </a:lvl1pPr>
          </a:lstStyle>
          <a:p>
            <a:pPr/>
            <a:r>
              <a:t>Keep the unity</a:t>
            </a:r>
          </a:p>
        </p:txBody>
      </p:sp>
      <p:sp>
        <p:nvSpPr>
          <p:cNvPr id="351" name="Long-suffering (bearing with others)"/>
          <p:cNvSpPr txBox="1"/>
          <p:nvPr/>
        </p:nvSpPr>
        <p:spPr>
          <a:xfrm>
            <a:off x="2113835" y="5415804"/>
            <a:ext cx="14041638" cy="1182475"/>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ormAutofit fontScale="100000" lnSpcReduction="0"/>
          </a:bodyPr>
          <a:lstStyle>
            <a:lvl1pPr marL="1066800" indent="-1066800" algn="l">
              <a:lnSpc>
                <a:spcPct val="70000"/>
              </a:lnSpc>
              <a:spcBef>
                <a:spcPts val="4300"/>
              </a:spcBef>
              <a:buSzPct val="70000"/>
              <a:buBlip>
                <a:blip r:embed="rId4"/>
              </a:buBlip>
              <a:defRPr spc="0" sz="6000">
                <a:solidFill>
                  <a:schemeClr val="accent1">
                    <a:satOff val="36598"/>
                    <a:lumOff val="-17227"/>
                  </a:schemeClr>
                </a:solidFill>
                <a:latin typeface="+mn-lt"/>
                <a:ea typeface="+mn-ea"/>
                <a:cs typeface="+mn-cs"/>
                <a:sym typeface="Graphik"/>
              </a:defRPr>
            </a:lvl1pPr>
          </a:lstStyle>
          <a:p>
            <a:pPr/>
            <a:r>
              <a:t>Long-suffering (bearing with others)</a:t>
            </a:r>
          </a:p>
        </p:txBody>
      </p:sp>
      <p:sp>
        <p:nvSpPr>
          <p:cNvPr id="352" name="20 Then Peter, turning around, saw the disciple whom Jesus loved following, who also had leaned on His breast at the supper, and said, “Lord, who is the one who betrays You?” 21 Peter, seeing him, said to Jesus, “But Lord, what about this man?”…"/>
          <p:cNvSpPr txBox="1"/>
          <p:nvPr/>
        </p:nvSpPr>
        <p:spPr>
          <a:xfrm>
            <a:off x="2050570" y="7150903"/>
            <a:ext cx="13508297" cy="4427729"/>
          </a:xfrm>
          <a:prstGeom prst="rect">
            <a:avLst/>
          </a:prstGeom>
          <a:ln w="63500">
            <a:solidFill>
              <a:srgbClr val="5F5F5F"/>
            </a:solidFill>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marL="254000" algn="l">
              <a:defRPr i="1" spc="0" sz="3600">
                <a:solidFill>
                  <a:srgbClr val="5F5F5F"/>
                </a:solidFill>
                <a:latin typeface="Graphik Semibold"/>
                <a:ea typeface="Graphik Semibold"/>
                <a:cs typeface="Graphik Semibold"/>
                <a:sym typeface="Graphik Semibold"/>
              </a:defRPr>
            </a:pPr>
            <a:r>
              <a:t>20 Then Peter, turning around, saw the disciple whom Jesus loved following, who also had leaned on His breast at the supper, and said, “Lord, who is the one who betrays You?” 21 Peter, seeing him, said to Jesus, “</a:t>
            </a:r>
            <a:r>
              <a:rPr u="sng"/>
              <a:t>But Lord, what about this man?</a:t>
            </a:r>
            <a:r>
              <a:t>”</a:t>
            </a:r>
          </a:p>
          <a:p>
            <a:pPr marL="254000" algn="l">
              <a:defRPr i="1" spc="0" sz="3600">
                <a:solidFill>
                  <a:srgbClr val="5F5F5F"/>
                </a:solidFill>
                <a:latin typeface="Graphik Semibold"/>
                <a:ea typeface="Graphik Semibold"/>
                <a:cs typeface="Graphik Semibold"/>
                <a:sym typeface="Graphik Semibold"/>
              </a:defRPr>
            </a:pPr>
            <a:r>
              <a:t>22 Jesus said to him, “If I will that he remain till I come, </a:t>
            </a:r>
            <a:r>
              <a:rPr u="sng"/>
              <a:t>what is that to you? You follow Me.</a:t>
            </a:r>
            <a:r>
              <a:t>” -John 21:20–22</a:t>
            </a:r>
          </a:p>
        </p:txBody>
      </p:sp>
    </p:spTree>
  </p:cSld>
  <p:clrMapOvr>
    <a:masterClrMapping/>
  </p:clrMapOvr>
  <mc:AlternateContent xmlns:mc="http://schemas.openxmlformats.org/markup-compatibility/2006">
    <mc:Choice xmlns:p14="http://schemas.microsoft.com/office/powerpoint/2010/main" Requires="p14">
      <p:transition spd="slow" advClick="1" p14:dur="1500">
        <p:fade/>
      </p:transition>
    </mc:Choice>
    <mc:Fallback>
      <p:transition spd="slow">
        <p:fade/>
      </p:transition>
    </mc:Fallback>
  </mc:AlternateContent>
  <p:timing>
    <p:tnLst>
      <p:par>
        <p:cTn id="1" nodeType="tmRoot" restart="never" dur="indefinite" fill="hold">
          <p:childTnLst>
            <p:seq concurrent="1" prevAc="none" nextAc="seek">
              <p:cTn id="2" nodeType="mainSeq" dur="indefinite" fill="hold">
                <p:childTnLst>
                  <p:par>
                    <p:cTn id="3" fill="hold">
                      <p:stCondLst>
                        <p:cond delay="indefinite"/>
                      </p:stCondLst>
                      <p:childTnLst>
                        <p:par>
                          <p:cTn id="4" fill="hold">
                            <p:stCondLst>
                              <p:cond delay="0"/>
                            </p:stCondLst>
                            <p:childTnLst>
                              <p:par>
                                <p:cTn id="5" presetClass="entr" nodeType="clickEffect" presetSubtype="8" presetID="2" grpId="1" fill="hold">
                                  <p:stCondLst>
                                    <p:cond delay="0"/>
                                  </p:stCondLst>
                                  <p:iterate type="el" backwards="0">
                                    <p:tmAbs val="0"/>
                                  </p:iterate>
                                  <p:childTnLst>
                                    <p:set>
                                      <p:cBhvr>
                                        <p:cTn id="6" fill="hold"/>
                                        <p:tgtEl>
                                          <p:spTgt spid="348"/>
                                        </p:tgtEl>
                                        <p:attrNameLst>
                                          <p:attrName>style.visibility</p:attrName>
                                        </p:attrNameLst>
                                      </p:cBhvr>
                                      <p:to>
                                        <p:strVal val="visible"/>
                                      </p:to>
                                    </p:set>
                                    <p:anim calcmode="lin" valueType="num">
                                      <p:cBhvr>
                                        <p:cTn id="7" dur="1000" fill="hold"/>
                                        <p:tgtEl>
                                          <p:spTgt spid="348"/>
                                        </p:tgtEl>
                                        <p:attrNameLst>
                                          <p:attrName>ppt_x</p:attrName>
                                        </p:attrNameLst>
                                      </p:cBhvr>
                                      <p:tavLst>
                                        <p:tav tm="0">
                                          <p:val>
                                            <p:strVal val="0-#ppt_w/2"/>
                                          </p:val>
                                        </p:tav>
                                        <p:tav tm="100000">
                                          <p:val>
                                            <p:strVal val="#ppt_x"/>
                                          </p:val>
                                        </p:tav>
                                      </p:tavLst>
                                    </p:anim>
                                    <p:anim calcmode="lin" valueType="num">
                                      <p:cBhvr>
                                        <p:cTn id="8" dur="1000" fill="hold"/>
                                        <p:tgtEl>
                                          <p:spTgt spid="348"/>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Class="entr" nodeType="clickEffect" presetSubtype="8" presetID="2" grpId="2" fill="hold">
                                  <p:stCondLst>
                                    <p:cond delay="0"/>
                                  </p:stCondLst>
                                  <p:iterate type="el" backwards="0">
                                    <p:tmAbs val="0"/>
                                  </p:iterate>
                                  <p:childTnLst>
                                    <p:set>
                                      <p:cBhvr>
                                        <p:cTn id="12" fill="hold"/>
                                        <p:tgtEl>
                                          <p:spTgt spid="349"/>
                                        </p:tgtEl>
                                        <p:attrNameLst>
                                          <p:attrName>style.visibility</p:attrName>
                                        </p:attrNameLst>
                                      </p:cBhvr>
                                      <p:to>
                                        <p:strVal val="visible"/>
                                      </p:to>
                                    </p:set>
                                    <p:anim calcmode="lin" valueType="num">
                                      <p:cBhvr>
                                        <p:cTn id="13" dur="1000" fill="hold"/>
                                        <p:tgtEl>
                                          <p:spTgt spid="349"/>
                                        </p:tgtEl>
                                        <p:attrNameLst>
                                          <p:attrName>ppt_x</p:attrName>
                                        </p:attrNameLst>
                                      </p:cBhvr>
                                      <p:tavLst>
                                        <p:tav tm="0">
                                          <p:val>
                                            <p:strVal val="0-#ppt_w/2"/>
                                          </p:val>
                                        </p:tav>
                                        <p:tav tm="100000">
                                          <p:val>
                                            <p:strVal val="#ppt_x"/>
                                          </p:val>
                                        </p:tav>
                                      </p:tavLst>
                                    </p:anim>
                                    <p:anim calcmode="lin" valueType="num">
                                      <p:cBhvr>
                                        <p:cTn id="14" dur="1000" fill="hold"/>
                                        <p:tgtEl>
                                          <p:spTgt spid="349"/>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Class="entr" nodeType="clickEffect" presetSubtype="8" presetID="2" grpId="3" fill="hold">
                                  <p:stCondLst>
                                    <p:cond delay="0"/>
                                  </p:stCondLst>
                                  <p:iterate type="el" backwards="0">
                                    <p:tmAbs val="0"/>
                                  </p:iterate>
                                  <p:childTnLst>
                                    <p:set>
                                      <p:cBhvr>
                                        <p:cTn id="18" fill="hold"/>
                                        <p:tgtEl>
                                          <p:spTgt spid="351"/>
                                        </p:tgtEl>
                                        <p:attrNameLst>
                                          <p:attrName>style.visibility</p:attrName>
                                        </p:attrNameLst>
                                      </p:cBhvr>
                                      <p:to>
                                        <p:strVal val="visible"/>
                                      </p:to>
                                    </p:set>
                                    <p:anim calcmode="lin" valueType="num">
                                      <p:cBhvr>
                                        <p:cTn id="19" dur="1000" fill="hold"/>
                                        <p:tgtEl>
                                          <p:spTgt spid="351"/>
                                        </p:tgtEl>
                                        <p:attrNameLst>
                                          <p:attrName>ppt_x</p:attrName>
                                        </p:attrNameLst>
                                      </p:cBhvr>
                                      <p:tavLst>
                                        <p:tav tm="0">
                                          <p:val>
                                            <p:strVal val="0-#ppt_w/2"/>
                                          </p:val>
                                        </p:tav>
                                        <p:tav tm="100000">
                                          <p:val>
                                            <p:strVal val="#ppt_x"/>
                                          </p:val>
                                        </p:tav>
                                      </p:tavLst>
                                    </p:anim>
                                    <p:anim calcmode="lin" valueType="num">
                                      <p:cBhvr>
                                        <p:cTn id="20" dur="1000" fill="hold"/>
                                        <p:tgtEl>
                                          <p:spTgt spid="351"/>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Class="entr" nodeType="clickEffect" presetSubtype="16" presetID="23" grpId="4" fill="hold">
                                  <p:stCondLst>
                                    <p:cond delay="0"/>
                                  </p:stCondLst>
                                  <p:iterate type="el" backwards="0">
                                    <p:tmAbs val="0"/>
                                  </p:iterate>
                                  <p:childTnLst>
                                    <p:set>
                                      <p:cBhvr>
                                        <p:cTn id="24" fill="hold"/>
                                        <p:tgtEl>
                                          <p:spTgt spid="352"/>
                                        </p:tgtEl>
                                        <p:attrNameLst>
                                          <p:attrName>style.visibility</p:attrName>
                                        </p:attrNameLst>
                                      </p:cBhvr>
                                      <p:to>
                                        <p:strVal val="visible"/>
                                      </p:to>
                                    </p:set>
                                    <p:anim calcmode="lin" valueType="num">
                                      <p:cBhvr>
                                        <p:cTn id="25" dur="750" fill="hold"/>
                                        <p:tgtEl>
                                          <p:spTgt spid="352"/>
                                        </p:tgtEl>
                                        <p:attrNameLst>
                                          <p:attrName>ppt_w</p:attrName>
                                        </p:attrNameLst>
                                      </p:cBhvr>
                                      <p:tavLst>
                                        <p:tav tm="0">
                                          <p:val>
                                            <p:fltVal val="0"/>
                                          </p:val>
                                        </p:tav>
                                        <p:tav tm="100000">
                                          <p:val>
                                            <p:strVal val="#ppt_w"/>
                                          </p:val>
                                        </p:tav>
                                      </p:tavLst>
                                    </p:anim>
                                    <p:anim calcmode="lin" valueType="num">
                                      <p:cBhvr>
                                        <p:cTn id="26" dur="750" fill="hold"/>
                                        <p:tgtEl>
                                          <p:spTgt spid="352"/>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bldLst>
      <p:bldP build="whole" bldLvl="1" animBg="1" rev="0" advAuto="0" spid="352" grpId="4"/>
      <p:bldP build="whole" bldLvl="1" animBg="1" rev="0" advAuto="0" spid="351" grpId="3"/>
      <p:bldP build="whole" bldLvl="1" animBg="1" rev="0" advAuto="0" spid="348" grpId="1"/>
      <p:bldP build="whole" bldLvl="1" animBg="1" rev="0" advAuto="0" spid="349" grpId="2"/>
    </p:bldLst>
  </p:timing>
</p:sld>
</file>

<file path=ppt/slides/slide24.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356" name="Principle 6"/>
          <p:cNvSpPr txBox="1"/>
          <p:nvPr>
            <p:ph type="title"/>
          </p:nvPr>
        </p:nvSpPr>
        <p:spPr>
          <a:xfrm>
            <a:off x="1028621" y="1838176"/>
            <a:ext cx="11785601" cy="4084936"/>
          </a:xfrm>
          <a:prstGeom prst="rect">
            <a:avLst/>
          </a:prstGeom>
        </p:spPr>
        <p:txBody>
          <a:bodyPr/>
          <a:lstStyle>
            <a:lvl1pPr>
              <a:defRPr spc="392" sz="13100"/>
            </a:lvl1pPr>
          </a:lstStyle>
          <a:p>
            <a:pPr/>
            <a:r>
              <a:t>Principle 6</a:t>
            </a:r>
          </a:p>
        </p:txBody>
      </p:sp>
      <p:sp>
        <p:nvSpPr>
          <p:cNvPr id="357" name="Stick to the Bible."/>
          <p:cNvSpPr txBox="1"/>
          <p:nvPr>
            <p:ph type="body" sz="quarter" idx="1"/>
          </p:nvPr>
        </p:nvSpPr>
        <p:spPr>
          <a:xfrm>
            <a:off x="1682035" y="6720284"/>
            <a:ext cx="11302612" cy="5467169"/>
          </a:xfrm>
          <a:prstGeom prst="rect">
            <a:avLst/>
          </a:prstGeom>
        </p:spPr>
        <p:txBody>
          <a:bodyPr/>
          <a:lstStyle>
            <a:lvl1pPr marL="1066800" indent="-1066800">
              <a:buSzPct val="70000"/>
              <a:buBlip>
                <a:blip r:embed="rId3"/>
              </a:buBlip>
              <a:defRPr spc="70" sz="7000"/>
            </a:lvl1pPr>
          </a:lstStyle>
          <a:p>
            <a:pPr/>
            <a:r>
              <a:t>Stick to the Bible.</a:t>
            </a:r>
          </a:p>
        </p:txBody>
      </p:sp>
      <p:pic>
        <p:nvPicPr>
          <p:cNvPr id="358" name="Vintage television in front of yellow patterned wallpaper" descr="Vintage television in front of yellow patterned wallpaper"/>
          <p:cNvPicPr>
            <a:picLocks noChangeAspect="1"/>
          </p:cNvPicPr>
          <p:nvPr>
            <p:ph type="pic" idx="21"/>
          </p:nvPr>
        </p:nvPicPr>
        <p:blipFill>
          <a:blip r:embed="rId4">
            <a:extLst/>
          </a:blip>
          <a:srcRect l="9999" t="0" r="9999" b="0"/>
          <a:stretch>
            <a:fillRect/>
          </a:stretch>
        </p:blipFill>
        <p:spPr>
          <a:xfrm>
            <a:off x="13660716" y="1908373"/>
            <a:ext cx="9924609" cy="9924608"/>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advClick="1" p14:dur="1500">
        <p:fade/>
      </p:transition>
    </mc:Choice>
    <mc:Fallback>
      <p:transition spd="slow">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362" name="1 Timothy 4:6…"/>
          <p:cNvSpPr txBox="1"/>
          <p:nvPr>
            <p:ph type="body" sz="half" idx="4294967295"/>
          </p:nvPr>
        </p:nvSpPr>
        <p:spPr>
          <a:xfrm>
            <a:off x="1966927" y="3961611"/>
            <a:ext cx="13620708" cy="9242543"/>
          </a:xfrm>
          <a:prstGeom prst="rect">
            <a:avLst/>
          </a:prstGeom>
        </p:spPr>
        <p:txBody>
          <a:bodyPr anchor="t"/>
          <a:lstStyle/>
          <a:p>
            <a:pPr algn="l">
              <a:lnSpc>
                <a:spcPct val="80000"/>
              </a:lnSpc>
              <a:defRPr b="0" i="1" spc="150" sz="5000">
                <a:solidFill>
                  <a:srgbClr val="F3F5B1"/>
                </a:solidFill>
                <a:latin typeface="Graphik Semibold"/>
                <a:ea typeface="Graphik Semibold"/>
                <a:cs typeface="Graphik Semibold"/>
                <a:sym typeface="Graphik Semibold"/>
              </a:defRPr>
            </a:pPr>
            <a:r>
              <a:t>1 Timothy 4:6</a:t>
            </a:r>
          </a:p>
          <a:p>
            <a:pPr algn="l">
              <a:lnSpc>
                <a:spcPct val="80000"/>
              </a:lnSpc>
              <a:defRPr b="0" i="1" spc="150" sz="5000">
                <a:solidFill>
                  <a:srgbClr val="F3F5B1"/>
                </a:solidFill>
                <a:latin typeface="Graphik Semibold"/>
                <a:ea typeface="Graphik Semibold"/>
                <a:cs typeface="Graphik Semibold"/>
                <a:sym typeface="Graphik Semibold"/>
              </a:defRPr>
            </a:pPr>
            <a:r>
              <a:t>6 </a:t>
            </a:r>
            <a:r>
              <a:rPr b="1" i="0" u="sng">
                <a:latin typeface="+mn-lt"/>
                <a:ea typeface="+mn-ea"/>
                <a:cs typeface="+mn-cs"/>
                <a:sym typeface="Graphik"/>
              </a:rPr>
              <a:t>If you instruct the brethren in these things, you will be a good minister of Jesus Christ</a:t>
            </a:r>
            <a:r>
              <a:t>, nourished in the words of faith and of the good doctrine which you have carefully followed.</a:t>
            </a:r>
          </a:p>
        </p:txBody>
      </p:sp>
      <p:pic>
        <p:nvPicPr>
          <p:cNvPr id="363" name="kid silloette no words.jpg" descr="kid silloette no words.jpg"/>
          <p:cNvPicPr>
            <a:picLocks noChangeAspect="1"/>
          </p:cNvPicPr>
          <p:nvPr/>
        </p:nvPicPr>
        <p:blipFill>
          <a:blip r:embed="rId3">
            <a:extLst/>
          </a:blip>
          <a:srcRect l="9602" t="0" r="13640" b="0"/>
          <a:stretch>
            <a:fillRect/>
          </a:stretch>
        </p:blipFill>
        <p:spPr>
          <a:xfrm>
            <a:off x="15986738" y="2865888"/>
            <a:ext cx="7392781" cy="7242887"/>
          </a:xfrm>
          <a:prstGeom prst="rect">
            <a:avLst/>
          </a:prstGeom>
          <a:ln w="12700">
            <a:miter lim="400000"/>
          </a:ln>
        </p:spPr>
      </p:pic>
      <p:sp>
        <p:nvSpPr>
          <p:cNvPr id="364" name="1 Timothy 4:6"/>
          <p:cNvSpPr txBox="1"/>
          <p:nvPr/>
        </p:nvSpPr>
        <p:spPr>
          <a:xfrm>
            <a:off x="16204567" y="8931592"/>
            <a:ext cx="6982334" cy="1034416"/>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defTabSz="584200">
              <a:lnSpc>
                <a:spcPct val="90000"/>
              </a:lnSpc>
              <a:defRPr b="1" spc="165" sz="5500">
                <a:solidFill>
                  <a:srgbClr val="F3F5B1"/>
                </a:solidFill>
                <a:latin typeface="+mn-lt"/>
                <a:ea typeface="+mn-ea"/>
                <a:cs typeface="+mn-cs"/>
                <a:sym typeface="Graphik"/>
              </a:defRPr>
            </a:lvl1pPr>
          </a:lstStyle>
          <a:p>
            <a:pPr/>
            <a:r>
              <a:t>1 Timothy 4:6</a:t>
            </a:r>
          </a:p>
        </p:txBody>
      </p:sp>
      <p:sp>
        <p:nvSpPr>
          <p:cNvPr id="365" name="Line"/>
          <p:cNvSpPr/>
          <p:nvPr/>
        </p:nvSpPr>
        <p:spPr>
          <a:xfrm>
            <a:off x="762000" y="952500"/>
            <a:ext cx="22860003" cy="0"/>
          </a:xfrm>
          <a:prstGeom prst="line">
            <a:avLst/>
          </a:prstGeom>
          <a:ln w="76200">
            <a:solidFill>
              <a:srgbClr val="F3F5B1"/>
            </a:solidFill>
            <a:miter lim="400000"/>
          </a:ln>
        </p:spPr>
        <p:txBody>
          <a:bodyPr lIns="50800" tIns="50800" rIns="50800" bIns="50800" anchor="ctr"/>
          <a:lstStyle/>
          <a:p>
            <a:pPr/>
          </a:p>
        </p:txBody>
      </p:sp>
      <p:sp>
        <p:nvSpPr>
          <p:cNvPr id="366" name="Line"/>
          <p:cNvSpPr/>
          <p:nvPr/>
        </p:nvSpPr>
        <p:spPr>
          <a:xfrm>
            <a:off x="761998" y="12598400"/>
            <a:ext cx="22860004" cy="0"/>
          </a:xfrm>
          <a:prstGeom prst="line">
            <a:avLst/>
          </a:prstGeom>
          <a:ln w="76200">
            <a:solidFill>
              <a:srgbClr val="F3F5B1"/>
            </a:solidFill>
            <a:miter lim="400000"/>
          </a:ln>
        </p:spPr>
        <p:txBody>
          <a:bodyPr lIns="50800" tIns="50800" rIns="50800" bIns="50800" anchor="ctr"/>
          <a:lstStyle/>
          <a:p>
            <a:pPr/>
          </a:p>
        </p:txBody>
      </p:sp>
      <p:sp>
        <p:nvSpPr>
          <p:cNvPr id="367" name="stick to the bible"/>
          <p:cNvSpPr txBox="1"/>
          <p:nvPr>
            <p:ph type="title"/>
          </p:nvPr>
        </p:nvSpPr>
        <p:spPr>
          <a:xfrm>
            <a:off x="179104" y="498555"/>
            <a:ext cx="17196354" cy="2444433"/>
          </a:xfrm>
          <a:prstGeom prst="rect">
            <a:avLst/>
          </a:prstGeom>
        </p:spPr>
        <p:txBody>
          <a:bodyPr anchor="b"/>
          <a:lstStyle>
            <a:lvl1pPr>
              <a:defRPr spc="360" sz="12000">
                <a:solidFill>
                  <a:srgbClr val="FFCBC5"/>
                </a:solidFill>
              </a:defRPr>
            </a:lvl1pPr>
          </a:lstStyle>
          <a:p>
            <a:pPr/>
            <a:r>
              <a:t>stick to the bible</a:t>
            </a:r>
          </a:p>
        </p:txBody>
      </p:sp>
    </p:spTree>
  </p:cSld>
  <p:clrMapOvr>
    <a:masterClrMapping/>
  </p:clrMapOvr>
  <mc:AlternateContent xmlns:mc="http://schemas.openxmlformats.org/markup-compatibility/2006">
    <mc:Choice xmlns:p14="http://schemas.microsoft.com/office/powerpoint/2010/main" Requires="p14">
      <p:transition spd="slow" advClick="1" p14:dur="1500">
        <p:fade/>
      </p:transition>
    </mc:Choice>
    <mc:Fallback>
      <p:transition spd="slow">
        <p:fade/>
      </p:transition>
    </mc:Fallback>
  </mc:AlternateContent>
  <p:timing>
    <p:tnLst>
      <p:par>
        <p:cTn id="1" nodeType="tmRoot" restart="never" dur="indefinite" fill="hold">
          <p:childTnLst>
            <p:seq concurrent="1" prevAc="none" nextAc="seek">
              <p:cTn id="2" nodeType="mainSeq" dur="indefinite" fill="hold">
                <p:childTnLst>
                  <p:par>
                    <p:cTn id="3" fill="hold">
                      <p:stCondLst>
                        <p:cond delay="indefinite"/>
                      </p:stCondLst>
                      <p:childTnLst>
                        <p:par>
                          <p:cTn id="4" fill="hold">
                            <p:stCondLst>
                              <p:cond delay="0"/>
                            </p:stCondLst>
                            <p:childTnLst>
                              <p:par>
                                <p:cTn id="5" presetClass="entr" nodeType="clickEffect" presetSubtype="8" presetID="2" grpId="1" fill="hold">
                                  <p:stCondLst>
                                    <p:cond delay="0"/>
                                  </p:stCondLst>
                                  <p:iterate type="el" backwards="0">
                                    <p:tmAbs val="0"/>
                                  </p:iterate>
                                  <p:childTnLst>
                                    <p:set>
                                      <p:cBhvr>
                                        <p:cTn id="6" fill="hold"/>
                                        <p:tgtEl>
                                          <p:spTgt spid="362"/>
                                        </p:tgtEl>
                                        <p:attrNameLst>
                                          <p:attrName>style.visibility</p:attrName>
                                        </p:attrNameLst>
                                      </p:cBhvr>
                                      <p:to>
                                        <p:strVal val="visible"/>
                                      </p:to>
                                    </p:set>
                                    <p:anim calcmode="lin" valueType="num">
                                      <p:cBhvr>
                                        <p:cTn id="7" dur="1000" fill="hold"/>
                                        <p:tgtEl>
                                          <p:spTgt spid="362"/>
                                        </p:tgtEl>
                                        <p:attrNameLst>
                                          <p:attrName>ppt_x</p:attrName>
                                        </p:attrNameLst>
                                      </p:cBhvr>
                                      <p:tavLst>
                                        <p:tav tm="0">
                                          <p:val>
                                            <p:strVal val="0-#ppt_w/2"/>
                                          </p:val>
                                        </p:tav>
                                        <p:tav tm="100000">
                                          <p:val>
                                            <p:strVal val="#ppt_x"/>
                                          </p:val>
                                        </p:tav>
                                      </p:tavLst>
                                    </p:anim>
                                    <p:anim calcmode="lin" valueType="num">
                                      <p:cBhvr>
                                        <p:cTn id="8" dur="1000" fill="hold"/>
                                        <p:tgtEl>
                                          <p:spTgt spid="36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bldLst>
      <p:bldP build="whole" bldLvl="1" animBg="1" rev="0" advAuto="0" spid="362" grpId="1"/>
    </p:bldLst>
  </p:timing>
</p:sld>
</file>

<file path=ppt/slides/slide26.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371" name="Acts 20:26–28…"/>
          <p:cNvSpPr txBox="1"/>
          <p:nvPr>
            <p:ph type="body" sz="half" idx="4294967295"/>
          </p:nvPr>
        </p:nvSpPr>
        <p:spPr>
          <a:xfrm>
            <a:off x="1210956" y="3726272"/>
            <a:ext cx="13620707" cy="9242543"/>
          </a:xfrm>
          <a:prstGeom prst="rect">
            <a:avLst/>
          </a:prstGeom>
        </p:spPr>
        <p:txBody>
          <a:bodyPr anchor="t"/>
          <a:lstStyle/>
          <a:p>
            <a:pPr algn="l">
              <a:lnSpc>
                <a:spcPct val="80000"/>
              </a:lnSpc>
              <a:defRPr b="0" i="1" spc="150" sz="5000">
                <a:solidFill>
                  <a:srgbClr val="F3F5B1"/>
                </a:solidFill>
                <a:latin typeface="Graphik Semibold"/>
                <a:ea typeface="Graphik Semibold"/>
                <a:cs typeface="Graphik Semibold"/>
                <a:sym typeface="Graphik Semibold"/>
              </a:defRPr>
            </a:pPr>
            <a:r>
              <a:t>Acts 20:26–28</a:t>
            </a:r>
          </a:p>
          <a:p>
            <a:pPr algn="l">
              <a:lnSpc>
                <a:spcPct val="80000"/>
              </a:lnSpc>
              <a:defRPr b="0" i="1" spc="150" sz="5000">
                <a:solidFill>
                  <a:srgbClr val="F3F5B1"/>
                </a:solidFill>
                <a:latin typeface="Graphik Semibold"/>
                <a:ea typeface="Graphik Semibold"/>
                <a:cs typeface="Graphik Semibold"/>
                <a:sym typeface="Graphik Semibold"/>
              </a:defRPr>
            </a:pPr>
            <a:r>
              <a:t>26 Therefore I testify to you this day that I am innocent of the blood of all men. 27 For </a:t>
            </a:r>
            <a:r>
              <a:rPr u="sng"/>
              <a:t>I have not shunned to declare to you the whole counsel of God</a:t>
            </a:r>
            <a:r>
              <a:t>. 28 Therefore take heed to yourselves and to all the flock, among which the Holy Spirit has made you overseers, to shepherd the church of God which He purchased with His own blood.</a:t>
            </a:r>
          </a:p>
        </p:txBody>
      </p:sp>
      <p:pic>
        <p:nvPicPr>
          <p:cNvPr id="372" name="kid silloette no words.jpg" descr="kid silloette no words.jpg"/>
          <p:cNvPicPr>
            <a:picLocks noChangeAspect="1"/>
          </p:cNvPicPr>
          <p:nvPr/>
        </p:nvPicPr>
        <p:blipFill>
          <a:blip r:embed="rId3">
            <a:extLst/>
          </a:blip>
          <a:srcRect l="9602" t="0" r="13640" b="0"/>
          <a:stretch>
            <a:fillRect/>
          </a:stretch>
        </p:blipFill>
        <p:spPr>
          <a:xfrm>
            <a:off x="15986738" y="2865888"/>
            <a:ext cx="7392781" cy="7242887"/>
          </a:xfrm>
          <a:prstGeom prst="rect">
            <a:avLst/>
          </a:prstGeom>
          <a:ln w="12700">
            <a:miter lim="400000"/>
          </a:ln>
        </p:spPr>
      </p:pic>
      <p:sp>
        <p:nvSpPr>
          <p:cNvPr id="373" name="Acts 20:26–28"/>
          <p:cNvSpPr txBox="1"/>
          <p:nvPr/>
        </p:nvSpPr>
        <p:spPr>
          <a:xfrm>
            <a:off x="16204567" y="8931592"/>
            <a:ext cx="6982334" cy="1034416"/>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defTabSz="584200">
              <a:lnSpc>
                <a:spcPct val="90000"/>
              </a:lnSpc>
              <a:defRPr b="1" spc="165" sz="5500">
                <a:solidFill>
                  <a:srgbClr val="F3F5B1"/>
                </a:solidFill>
                <a:latin typeface="+mn-lt"/>
                <a:ea typeface="+mn-ea"/>
                <a:cs typeface="+mn-cs"/>
                <a:sym typeface="Graphik"/>
              </a:defRPr>
            </a:lvl1pPr>
          </a:lstStyle>
          <a:p>
            <a:pPr/>
            <a:r>
              <a:t>Acts 20:26–28</a:t>
            </a:r>
          </a:p>
        </p:txBody>
      </p:sp>
      <p:sp>
        <p:nvSpPr>
          <p:cNvPr id="374" name="Line"/>
          <p:cNvSpPr/>
          <p:nvPr/>
        </p:nvSpPr>
        <p:spPr>
          <a:xfrm>
            <a:off x="762000" y="952500"/>
            <a:ext cx="22860003" cy="0"/>
          </a:xfrm>
          <a:prstGeom prst="line">
            <a:avLst/>
          </a:prstGeom>
          <a:ln w="76200">
            <a:solidFill>
              <a:srgbClr val="F3F5B1"/>
            </a:solidFill>
            <a:miter lim="400000"/>
          </a:ln>
        </p:spPr>
        <p:txBody>
          <a:bodyPr lIns="50800" tIns="50800" rIns="50800" bIns="50800" anchor="ctr"/>
          <a:lstStyle/>
          <a:p>
            <a:pPr/>
          </a:p>
        </p:txBody>
      </p:sp>
      <p:sp>
        <p:nvSpPr>
          <p:cNvPr id="375" name="Line"/>
          <p:cNvSpPr/>
          <p:nvPr/>
        </p:nvSpPr>
        <p:spPr>
          <a:xfrm>
            <a:off x="761998" y="12598400"/>
            <a:ext cx="22860004" cy="0"/>
          </a:xfrm>
          <a:prstGeom prst="line">
            <a:avLst/>
          </a:prstGeom>
          <a:ln w="76200">
            <a:solidFill>
              <a:srgbClr val="F3F5B1"/>
            </a:solidFill>
            <a:miter lim="400000"/>
          </a:ln>
        </p:spPr>
        <p:txBody>
          <a:bodyPr lIns="50800" tIns="50800" rIns="50800" bIns="50800" anchor="ctr"/>
          <a:lstStyle/>
          <a:p>
            <a:pPr/>
          </a:p>
        </p:txBody>
      </p:sp>
      <p:sp>
        <p:nvSpPr>
          <p:cNvPr id="376" name="stick to the bible"/>
          <p:cNvSpPr txBox="1"/>
          <p:nvPr>
            <p:ph type="title"/>
          </p:nvPr>
        </p:nvSpPr>
        <p:spPr>
          <a:xfrm>
            <a:off x="179104" y="498555"/>
            <a:ext cx="17196354" cy="2444433"/>
          </a:xfrm>
          <a:prstGeom prst="rect">
            <a:avLst/>
          </a:prstGeom>
        </p:spPr>
        <p:txBody>
          <a:bodyPr anchor="b"/>
          <a:lstStyle>
            <a:lvl1pPr>
              <a:defRPr spc="360" sz="12000">
                <a:solidFill>
                  <a:srgbClr val="FFCBC5"/>
                </a:solidFill>
              </a:defRPr>
            </a:lvl1pPr>
          </a:lstStyle>
          <a:p>
            <a:pPr/>
            <a:r>
              <a:t>stick to the bible</a:t>
            </a:r>
          </a:p>
        </p:txBody>
      </p:sp>
    </p:spTree>
  </p:cSld>
  <p:clrMapOvr>
    <a:masterClrMapping/>
  </p:clrMapOvr>
  <mc:AlternateContent xmlns:mc="http://schemas.openxmlformats.org/markup-compatibility/2006">
    <mc:Choice xmlns:p14="http://schemas.microsoft.com/office/powerpoint/2010/main" Requires="p14">
      <p:transition spd="slow" advClick="1" p14:dur="1500">
        <p:fade/>
      </p:transition>
    </mc:Choice>
    <mc:Fallback>
      <p:transition spd="slow">
        <p:fade/>
      </p:transition>
    </mc:Fallback>
  </mc:AlternateContent>
  <p:timing>
    <p:tnLst>
      <p:par>
        <p:cTn id="1" nodeType="tmRoot" restart="never" dur="indefinite" fill="hold">
          <p:childTnLst>
            <p:seq concurrent="1" prevAc="none" nextAc="seek">
              <p:cTn id="2" nodeType="mainSeq" dur="indefinite" fill="hold">
                <p:childTnLst>
                  <p:par>
                    <p:cTn id="3" fill="hold">
                      <p:stCondLst>
                        <p:cond delay="indefinite"/>
                      </p:stCondLst>
                      <p:childTnLst>
                        <p:par>
                          <p:cTn id="4" fill="hold">
                            <p:stCondLst>
                              <p:cond delay="0"/>
                            </p:stCondLst>
                            <p:childTnLst>
                              <p:par>
                                <p:cTn id="5" presetClass="entr" nodeType="clickEffect" presetSubtype="8" presetID="2" grpId="1" fill="hold">
                                  <p:stCondLst>
                                    <p:cond delay="0"/>
                                  </p:stCondLst>
                                  <p:iterate type="el" backwards="0">
                                    <p:tmAbs val="0"/>
                                  </p:iterate>
                                  <p:childTnLst>
                                    <p:set>
                                      <p:cBhvr>
                                        <p:cTn id="6" fill="hold"/>
                                        <p:tgtEl>
                                          <p:spTgt spid="371"/>
                                        </p:tgtEl>
                                        <p:attrNameLst>
                                          <p:attrName>style.visibility</p:attrName>
                                        </p:attrNameLst>
                                      </p:cBhvr>
                                      <p:to>
                                        <p:strVal val="visible"/>
                                      </p:to>
                                    </p:set>
                                    <p:anim calcmode="lin" valueType="num">
                                      <p:cBhvr>
                                        <p:cTn id="7" dur="1000" fill="hold"/>
                                        <p:tgtEl>
                                          <p:spTgt spid="371"/>
                                        </p:tgtEl>
                                        <p:attrNameLst>
                                          <p:attrName>ppt_x</p:attrName>
                                        </p:attrNameLst>
                                      </p:cBhvr>
                                      <p:tavLst>
                                        <p:tav tm="0">
                                          <p:val>
                                            <p:strVal val="0-#ppt_w/2"/>
                                          </p:val>
                                        </p:tav>
                                        <p:tav tm="100000">
                                          <p:val>
                                            <p:strVal val="#ppt_x"/>
                                          </p:val>
                                        </p:tav>
                                      </p:tavLst>
                                    </p:anim>
                                    <p:anim calcmode="lin" valueType="num">
                                      <p:cBhvr>
                                        <p:cTn id="8" dur="1000" fill="hold"/>
                                        <p:tgtEl>
                                          <p:spTgt spid="37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bldLst>
      <p:bldP build="whole" bldLvl="1" animBg="1" rev="0" advAuto="0" spid="371" grpId="1"/>
    </p:bldLst>
  </p:timing>
</p:sld>
</file>

<file path=ppt/slides/slide27.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380" name="Principle 7"/>
          <p:cNvSpPr txBox="1"/>
          <p:nvPr>
            <p:ph type="title"/>
          </p:nvPr>
        </p:nvSpPr>
        <p:spPr>
          <a:xfrm>
            <a:off x="1028621" y="1838176"/>
            <a:ext cx="11785601" cy="4084936"/>
          </a:xfrm>
          <a:prstGeom prst="rect">
            <a:avLst/>
          </a:prstGeom>
        </p:spPr>
        <p:txBody>
          <a:bodyPr/>
          <a:lstStyle>
            <a:lvl1pPr>
              <a:defRPr spc="392" sz="13100"/>
            </a:lvl1pPr>
          </a:lstStyle>
          <a:p>
            <a:pPr/>
            <a:r>
              <a:t>Principle 7</a:t>
            </a:r>
          </a:p>
        </p:txBody>
      </p:sp>
      <p:sp>
        <p:nvSpPr>
          <p:cNvPr id="381" name="Emphasize relationship with Jesus"/>
          <p:cNvSpPr txBox="1"/>
          <p:nvPr>
            <p:ph type="body" sz="quarter" idx="1"/>
          </p:nvPr>
        </p:nvSpPr>
        <p:spPr>
          <a:xfrm>
            <a:off x="1682035" y="6720284"/>
            <a:ext cx="11523232" cy="5467169"/>
          </a:xfrm>
          <a:prstGeom prst="rect">
            <a:avLst/>
          </a:prstGeom>
        </p:spPr>
        <p:txBody>
          <a:bodyPr/>
          <a:lstStyle>
            <a:lvl1pPr marL="1066800" indent="-1066800">
              <a:buSzPct val="70000"/>
              <a:buBlip>
                <a:blip r:embed="rId3"/>
              </a:buBlip>
              <a:defRPr spc="70" sz="7000"/>
            </a:lvl1pPr>
          </a:lstStyle>
          <a:p>
            <a:pPr/>
            <a:r>
              <a:t>Emphasize relationship with Jesus</a:t>
            </a:r>
          </a:p>
        </p:txBody>
      </p:sp>
      <p:pic>
        <p:nvPicPr>
          <p:cNvPr id="382" name="Vintage television in front of yellow patterned wallpaper" descr="Vintage television in front of yellow patterned wallpaper"/>
          <p:cNvPicPr>
            <a:picLocks noChangeAspect="1"/>
          </p:cNvPicPr>
          <p:nvPr>
            <p:ph type="pic" idx="21"/>
          </p:nvPr>
        </p:nvPicPr>
        <p:blipFill>
          <a:blip r:embed="rId4">
            <a:extLst/>
          </a:blip>
          <a:srcRect l="9999" t="0" r="9999" b="0"/>
          <a:stretch>
            <a:fillRect/>
          </a:stretch>
        </p:blipFill>
        <p:spPr>
          <a:xfrm>
            <a:off x="13660716" y="1908373"/>
            <a:ext cx="9924609" cy="9924608"/>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advClick="1" p14:dur="1500">
        <p:fade/>
      </p:transition>
    </mc:Choice>
    <mc:Fallback>
      <p:transition spd="slow">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386" name="John 17:3…"/>
          <p:cNvSpPr txBox="1"/>
          <p:nvPr>
            <p:ph type="body" sz="half" idx="1"/>
          </p:nvPr>
        </p:nvSpPr>
        <p:spPr>
          <a:xfrm>
            <a:off x="990287" y="3571173"/>
            <a:ext cx="14210422" cy="5832399"/>
          </a:xfrm>
          <a:prstGeom prst="rect">
            <a:avLst/>
          </a:prstGeom>
        </p:spPr>
        <p:txBody>
          <a:bodyPr anchor="t"/>
          <a:lstStyle/>
          <a:p>
            <a:pPr algn="l">
              <a:lnSpc>
                <a:spcPct val="80000"/>
              </a:lnSpc>
              <a:defRPr b="0" cap="none" i="1" spc="0" sz="6000">
                <a:latin typeface="Graphik Semibold"/>
                <a:ea typeface="Graphik Semibold"/>
                <a:cs typeface="Graphik Semibold"/>
                <a:sym typeface="Graphik Semibold"/>
              </a:defRPr>
            </a:pPr>
            <a:r>
              <a:t>John 17:3 </a:t>
            </a:r>
          </a:p>
          <a:p>
            <a:pPr algn="l">
              <a:lnSpc>
                <a:spcPct val="80000"/>
              </a:lnSpc>
              <a:defRPr b="0" cap="none" i="1" spc="0" sz="6000">
                <a:latin typeface="Graphik Semibold"/>
                <a:ea typeface="Graphik Semibold"/>
                <a:cs typeface="Graphik Semibold"/>
                <a:sym typeface="Graphik Semibold"/>
              </a:defRPr>
            </a:pPr>
            <a:r>
              <a:t>And </a:t>
            </a:r>
            <a:r>
              <a:rPr u="sng"/>
              <a:t>this is eternal life, that they may know You</a:t>
            </a:r>
            <a:r>
              <a:t>, the only true God, and Jesus Christ whom You have sent.</a:t>
            </a:r>
          </a:p>
        </p:txBody>
      </p:sp>
      <p:pic>
        <p:nvPicPr>
          <p:cNvPr id="387" name="kid silloette no words.jpg" descr="kid silloette no words.jpg"/>
          <p:cNvPicPr>
            <a:picLocks noChangeAspect="1"/>
          </p:cNvPicPr>
          <p:nvPr/>
        </p:nvPicPr>
        <p:blipFill>
          <a:blip r:embed="rId3">
            <a:extLst/>
          </a:blip>
          <a:srcRect l="9602" t="0" r="13640" b="0"/>
          <a:stretch>
            <a:fillRect/>
          </a:stretch>
        </p:blipFill>
        <p:spPr>
          <a:xfrm>
            <a:off x="15986738" y="2865888"/>
            <a:ext cx="7392781" cy="7242887"/>
          </a:xfrm>
          <a:prstGeom prst="rect">
            <a:avLst/>
          </a:prstGeom>
          <a:ln w="12700">
            <a:miter lim="400000"/>
          </a:ln>
        </p:spPr>
      </p:pic>
      <p:sp>
        <p:nvSpPr>
          <p:cNvPr id="388" name="John 17:3"/>
          <p:cNvSpPr txBox="1"/>
          <p:nvPr/>
        </p:nvSpPr>
        <p:spPr>
          <a:xfrm>
            <a:off x="16385672" y="8956992"/>
            <a:ext cx="6594725" cy="1034416"/>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defTabSz="584200">
              <a:lnSpc>
                <a:spcPct val="90000"/>
              </a:lnSpc>
              <a:defRPr b="1" spc="165" sz="5500">
                <a:solidFill>
                  <a:srgbClr val="F3F5B1"/>
                </a:solidFill>
                <a:latin typeface="+mn-lt"/>
                <a:ea typeface="+mn-ea"/>
                <a:cs typeface="+mn-cs"/>
                <a:sym typeface="Graphik"/>
              </a:defRPr>
            </a:lvl1pPr>
          </a:lstStyle>
          <a:p>
            <a:pPr/>
            <a:r>
              <a:t>John 17:3</a:t>
            </a:r>
          </a:p>
        </p:txBody>
      </p:sp>
      <p:sp>
        <p:nvSpPr>
          <p:cNvPr id="389" name="Emphasize relationship with Jesus"/>
          <p:cNvSpPr txBox="1"/>
          <p:nvPr>
            <p:ph type="title" idx="4294967295"/>
          </p:nvPr>
        </p:nvSpPr>
        <p:spPr>
          <a:xfrm>
            <a:off x="161001" y="740465"/>
            <a:ext cx="24061998" cy="1755919"/>
          </a:xfrm>
          <a:prstGeom prst="rect">
            <a:avLst/>
          </a:prstGeom>
        </p:spPr>
        <p:txBody>
          <a:bodyPr anchor="b"/>
          <a:lstStyle>
            <a:lvl1pPr defTabSz="432308">
              <a:defRPr spc="266" sz="8880">
                <a:solidFill>
                  <a:schemeClr val="accent6"/>
                </a:solidFill>
              </a:defRPr>
            </a:lvl1pPr>
          </a:lstStyle>
          <a:p>
            <a:pPr/>
            <a:r>
              <a:t>Emphasize relationship with Jesus</a:t>
            </a:r>
          </a:p>
        </p:txBody>
      </p:sp>
    </p:spTree>
  </p:cSld>
  <p:clrMapOvr>
    <a:masterClrMapping/>
  </p:clrMapOvr>
  <mc:AlternateContent xmlns:mc="http://schemas.openxmlformats.org/markup-compatibility/2006">
    <mc:Choice xmlns:p14="http://schemas.microsoft.com/office/powerpoint/2010/main" Requires="p14">
      <p:transition spd="slow" advClick="1" p14:dur="1500">
        <p:fade/>
      </p:transition>
    </mc:Choice>
    <mc:Fallback>
      <p:transition spd="slow">
        <p:fade/>
      </p:transition>
    </mc:Fallback>
  </mc:AlternateContent>
  <p:timing>
    <p:tnLst>
      <p:par>
        <p:cTn id="1" nodeType="tmRoot" restart="never" dur="indefinite" fill="hold">
          <p:childTnLst>
            <p:seq concurrent="1" prevAc="none" nextAc="seek">
              <p:cTn id="2" nodeType="mainSeq" dur="indefinite" fill="hold">
                <p:childTnLst>
                  <p:par>
                    <p:cTn id="3" fill="hold">
                      <p:stCondLst>
                        <p:cond delay="indefinite"/>
                      </p:stCondLst>
                      <p:childTnLst>
                        <p:par>
                          <p:cTn id="4" fill="hold">
                            <p:stCondLst>
                              <p:cond delay="0"/>
                            </p:stCondLst>
                            <p:childTnLst>
                              <p:par>
                                <p:cTn id="5" presetClass="entr" nodeType="clickEffect" presetSubtype="8" presetID="2" grpId="1" fill="hold">
                                  <p:stCondLst>
                                    <p:cond delay="0"/>
                                  </p:stCondLst>
                                  <p:iterate type="el" backwards="0">
                                    <p:tmAbs val="0"/>
                                  </p:iterate>
                                  <p:childTnLst>
                                    <p:set>
                                      <p:cBhvr>
                                        <p:cTn id="6" fill="hold"/>
                                        <p:tgtEl>
                                          <p:spTgt spid="386"/>
                                        </p:tgtEl>
                                        <p:attrNameLst>
                                          <p:attrName>style.visibility</p:attrName>
                                        </p:attrNameLst>
                                      </p:cBhvr>
                                      <p:to>
                                        <p:strVal val="visible"/>
                                      </p:to>
                                    </p:set>
                                    <p:anim calcmode="lin" valueType="num">
                                      <p:cBhvr>
                                        <p:cTn id="7" dur="1000" fill="hold"/>
                                        <p:tgtEl>
                                          <p:spTgt spid="386"/>
                                        </p:tgtEl>
                                        <p:attrNameLst>
                                          <p:attrName>ppt_x</p:attrName>
                                        </p:attrNameLst>
                                      </p:cBhvr>
                                      <p:tavLst>
                                        <p:tav tm="0">
                                          <p:val>
                                            <p:strVal val="0-#ppt_w/2"/>
                                          </p:val>
                                        </p:tav>
                                        <p:tav tm="100000">
                                          <p:val>
                                            <p:strVal val="#ppt_x"/>
                                          </p:val>
                                        </p:tav>
                                      </p:tavLst>
                                    </p:anim>
                                    <p:anim calcmode="lin" valueType="num">
                                      <p:cBhvr>
                                        <p:cTn id="8" dur="1000" fill="hold"/>
                                        <p:tgtEl>
                                          <p:spTgt spid="38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bldLst>
      <p:bldP build="whole" bldLvl="1" animBg="1" rev="0" advAuto="0" spid="386" grpId="1"/>
    </p:bldLst>
  </p:timing>
</p:sld>
</file>

<file path=ppt/slides/slide29.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393" name="Philippians 3:8–11…"/>
          <p:cNvSpPr txBox="1"/>
          <p:nvPr>
            <p:ph type="body" idx="1"/>
          </p:nvPr>
        </p:nvSpPr>
        <p:spPr>
          <a:xfrm>
            <a:off x="971550" y="2861750"/>
            <a:ext cx="14210421" cy="10233393"/>
          </a:xfrm>
          <a:prstGeom prst="rect">
            <a:avLst/>
          </a:prstGeom>
        </p:spPr>
        <p:txBody>
          <a:bodyPr anchor="t"/>
          <a:lstStyle/>
          <a:p>
            <a:pPr algn="l" defTabSz="479044">
              <a:lnSpc>
                <a:spcPct val="80000"/>
              </a:lnSpc>
              <a:defRPr b="0" cap="none" i="1" spc="0" sz="4920">
                <a:latin typeface="Graphik Semibold"/>
                <a:ea typeface="Graphik Semibold"/>
                <a:cs typeface="Graphik Semibold"/>
                <a:sym typeface="Graphik Semibold"/>
              </a:defRPr>
            </a:pPr>
            <a:r>
              <a:t>Philippians 3:8–11</a:t>
            </a:r>
          </a:p>
          <a:p>
            <a:pPr algn="l" defTabSz="479044">
              <a:lnSpc>
                <a:spcPct val="80000"/>
              </a:lnSpc>
              <a:defRPr b="0" cap="none" i="1" spc="0" sz="4920">
                <a:latin typeface="Graphik Semibold"/>
                <a:ea typeface="Graphik Semibold"/>
                <a:cs typeface="Graphik Semibold"/>
                <a:sym typeface="Graphik Semibold"/>
              </a:defRPr>
            </a:pPr>
            <a:r>
              <a:t>8 Yet indeed I also </a:t>
            </a:r>
            <a:r>
              <a:rPr u="sng"/>
              <a:t>count all things loss for the excellence of the knowledge of Christ Jesus my Lord</a:t>
            </a:r>
            <a:r>
              <a:t>, for whom I have suffered the loss of all things, and count them as rubbish, that I may gain Christ 9 and be found in Him, not having my own righteousness, which is from the law, but that which is through faith in Christ, the righteousness which is from God by faith; 10 </a:t>
            </a:r>
            <a:r>
              <a:rPr u="sng"/>
              <a:t>that I may know Him</a:t>
            </a:r>
            <a:r>
              <a:t> and the power of His resurrection, and the fellowship of His sufferings, being conformed to His death, 11 if, by any means, I may attain to the resurrection from the dead.</a:t>
            </a:r>
          </a:p>
        </p:txBody>
      </p:sp>
      <p:pic>
        <p:nvPicPr>
          <p:cNvPr id="394" name="kid silloette no words.jpg" descr="kid silloette no words.jpg"/>
          <p:cNvPicPr>
            <a:picLocks noChangeAspect="1"/>
          </p:cNvPicPr>
          <p:nvPr/>
        </p:nvPicPr>
        <p:blipFill>
          <a:blip r:embed="rId3">
            <a:extLst/>
          </a:blip>
          <a:srcRect l="9602" t="0" r="13640" b="0"/>
          <a:stretch>
            <a:fillRect/>
          </a:stretch>
        </p:blipFill>
        <p:spPr>
          <a:xfrm>
            <a:off x="15986738" y="2865888"/>
            <a:ext cx="7392781" cy="7242887"/>
          </a:xfrm>
          <a:prstGeom prst="rect">
            <a:avLst/>
          </a:prstGeom>
          <a:ln w="12700">
            <a:miter lim="400000"/>
          </a:ln>
        </p:spPr>
      </p:pic>
      <p:sp>
        <p:nvSpPr>
          <p:cNvPr id="395" name="Philippians 3:8–11"/>
          <p:cNvSpPr txBox="1"/>
          <p:nvPr/>
        </p:nvSpPr>
        <p:spPr>
          <a:xfrm>
            <a:off x="15971076" y="8989689"/>
            <a:ext cx="7392591" cy="1034416"/>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defTabSz="584200">
              <a:lnSpc>
                <a:spcPct val="90000"/>
              </a:lnSpc>
              <a:defRPr b="1" spc="165" sz="5500">
                <a:solidFill>
                  <a:srgbClr val="F3F5B1"/>
                </a:solidFill>
                <a:latin typeface="+mn-lt"/>
                <a:ea typeface="+mn-ea"/>
                <a:cs typeface="+mn-cs"/>
                <a:sym typeface="Graphik"/>
              </a:defRPr>
            </a:lvl1pPr>
          </a:lstStyle>
          <a:p>
            <a:pPr/>
            <a:r>
              <a:t>Philippians 3:8–11</a:t>
            </a:r>
          </a:p>
        </p:txBody>
      </p:sp>
      <p:sp>
        <p:nvSpPr>
          <p:cNvPr id="396" name="Emphasize relationship with Jesus"/>
          <p:cNvSpPr txBox="1"/>
          <p:nvPr>
            <p:ph type="title" idx="4294967295"/>
          </p:nvPr>
        </p:nvSpPr>
        <p:spPr>
          <a:xfrm>
            <a:off x="161001" y="740465"/>
            <a:ext cx="24061998" cy="1755919"/>
          </a:xfrm>
          <a:prstGeom prst="rect">
            <a:avLst/>
          </a:prstGeom>
        </p:spPr>
        <p:txBody>
          <a:bodyPr anchor="b"/>
          <a:lstStyle>
            <a:lvl1pPr defTabSz="432308">
              <a:defRPr spc="266" sz="8880">
                <a:solidFill>
                  <a:schemeClr val="accent6"/>
                </a:solidFill>
              </a:defRPr>
            </a:lvl1pPr>
          </a:lstStyle>
          <a:p>
            <a:pPr/>
            <a:r>
              <a:t>Emphasize relationship with Jesus</a:t>
            </a:r>
          </a:p>
        </p:txBody>
      </p:sp>
    </p:spTree>
  </p:cSld>
  <p:clrMapOvr>
    <a:masterClrMapping/>
  </p:clrMapOvr>
  <mc:AlternateContent xmlns:mc="http://schemas.openxmlformats.org/markup-compatibility/2006">
    <mc:Choice xmlns:p14="http://schemas.microsoft.com/office/powerpoint/2010/main" Requires="p14">
      <p:transition spd="slow" advClick="1" p14:dur="1500">
        <p:fade/>
      </p:transition>
    </mc:Choice>
    <mc:Fallback>
      <p:transition spd="slow">
        <p:fade/>
      </p:transition>
    </mc:Fallback>
  </mc:AlternateContent>
  <p:timing>
    <p:tnLst>
      <p:par>
        <p:cTn id="1" nodeType="tmRoot" restart="never" dur="indefinite" fill="hold">
          <p:childTnLst>
            <p:seq concurrent="1" prevAc="none" nextAc="seek">
              <p:cTn id="2" nodeType="mainSeq" dur="indefinite" fill="hold">
                <p:childTnLst>
                  <p:par>
                    <p:cTn id="3" fill="hold">
                      <p:stCondLst>
                        <p:cond delay="indefinite"/>
                      </p:stCondLst>
                      <p:childTnLst>
                        <p:par>
                          <p:cTn id="4" fill="hold">
                            <p:stCondLst>
                              <p:cond delay="0"/>
                            </p:stCondLst>
                            <p:childTnLst>
                              <p:par>
                                <p:cTn id="5" presetClass="entr" nodeType="clickEffect" presetSubtype="8" presetID="2" grpId="1" fill="hold">
                                  <p:stCondLst>
                                    <p:cond delay="0"/>
                                  </p:stCondLst>
                                  <p:iterate type="el" backwards="0">
                                    <p:tmAbs val="0"/>
                                  </p:iterate>
                                  <p:childTnLst>
                                    <p:set>
                                      <p:cBhvr>
                                        <p:cTn id="6" fill="hold"/>
                                        <p:tgtEl>
                                          <p:spTgt spid="393"/>
                                        </p:tgtEl>
                                        <p:attrNameLst>
                                          <p:attrName>style.visibility</p:attrName>
                                        </p:attrNameLst>
                                      </p:cBhvr>
                                      <p:to>
                                        <p:strVal val="visible"/>
                                      </p:to>
                                    </p:set>
                                    <p:anim calcmode="lin" valueType="num">
                                      <p:cBhvr>
                                        <p:cTn id="7" dur="1000" fill="hold"/>
                                        <p:tgtEl>
                                          <p:spTgt spid="393"/>
                                        </p:tgtEl>
                                        <p:attrNameLst>
                                          <p:attrName>ppt_x</p:attrName>
                                        </p:attrNameLst>
                                      </p:cBhvr>
                                      <p:tavLst>
                                        <p:tav tm="0">
                                          <p:val>
                                            <p:strVal val="0-#ppt_w/2"/>
                                          </p:val>
                                        </p:tav>
                                        <p:tav tm="100000">
                                          <p:val>
                                            <p:strVal val="#ppt_x"/>
                                          </p:val>
                                        </p:tav>
                                      </p:tavLst>
                                    </p:anim>
                                    <p:anim calcmode="lin" valueType="num">
                                      <p:cBhvr>
                                        <p:cTn id="8" dur="1000" fill="hold"/>
                                        <p:tgtEl>
                                          <p:spTgt spid="39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bldLst>
      <p:bldP build="whole" bldLvl="1" animBg="1" rev="0" advAuto="0" spid="393" grpId="1"/>
    </p:bldLst>
  </p:timing>
</p:sld>
</file>

<file path=ppt/slides/slide3.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pic>
        <p:nvPicPr>
          <p:cNvPr id="187" name="border 2.jpg" descr="border 2.jpg"/>
          <p:cNvPicPr>
            <a:picLocks noChangeAspect="1"/>
          </p:cNvPicPr>
          <p:nvPr/>
        </p:nvPicPr>
        <p:blipFill>
          <a:blip r:embed="rId3">
            <a:extLst/>
          </a:blip>
          <a:stretch>
            <a:fillRect/>
          </a:stretch>
        </p:blipFill>
        <p:spPr>
          <a:xfrm>
            <a:off x="1562809" y="4417732"/>
            <a:ext cx="9790906" cy="7362762"/>
          </a:xfrm>
          <a:prstGeom prst="rect">
            <a:avLst/>
          </a:prstGeom>
          <a:ln w="12700">
            <a:miter lim="400000"/>
          </a:ln>
        </p:spPr>
      </p:pic>
      <p:sp>
        <p:nvSpPr>
          <p:cNvPr id="188" name="WELCOME"/>
          <p:cNvSpPr txBox="1"/>
          <p:nvPr/>
        </p:nvSpPr>
        <p:spPr>
          <a:xfrm>
            <a:off x="1113915" y="821127"/>
            <a:ext cx="13911581" cy="34544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pc="400" sz="20000">
                <a:solidFill>
                  <a:srgbClr val="F3F5B1"/>
                </a:solidFill>
                <a:latin typeface="+mn-lt"/>
                <a:ea typeface="+mn-ea"/>
                <a:cs typeface="+mn-cs"/>
                <a:sym typeface="Graphik"/>
              </a:defRPr>
            </a:lvl1pPr>
          </a:lstStyle>
          <a:p>
            <a:pPr/>
            <a:r>
              <a:t>WELCOME</a:t>
            </a:r>
          </a:p>
        </p:txBody>
      </p:sp>
      <p:sp>
        <p:nvSpPr>
          <p:cNvPr id="189" name="DARIN DEVORE"/>
          <p:cNvSpPr txBox="1"/>
          <p:nvPr/>
        </p:nvSpPr>
        <p:spPr>
          <a:xfrm>
            <a:off x="17246618" y="4891222"/>
            <a:ext cx="5879593" cy="110998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pc="119" sz="6000">
                <a:solidFill>
                  <a:srgbClr val="F3F5B1"/>
                </a:solidFill>
              </a:defRPr>
            </a:lvl1pPr>
          </a:lstStyle>
          <a:p>
            <a:pPr/>
            <a:r>
              <a:t>DARIN DEVORE</a:t>
            </a:r>
          </a:p>
        </p:txBody>
      </p:sp>
      <p:sp>
        <p:nvSpPr>
          <p:cNvPr id="190" name="darin@cclc.org"/>
          <p:cNvSpPr txBox="1"/>
          <p:nvPr/>
        </p:nvSpPr>
        <p:spPr>
          <a:xfrm>
            <a:off x="18222740" y="5871951"/>
            <a:ext cx="4903471" cy="94615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pc="100" sz="5000" u="sng">
                <a:solidFill>
                  <a:srgbClr val="F3F5B1"/>
                </a:solidFill>
                <a:hlinkClick r:id="rId4" invalidUrl="" action="" tgtFrame="" tooltip="" history="1" highlightClick="0" endSnd="0"/>
              </a:defRPr>
            </a:lvl1pPr>
          </a:lstStyle>
          <a:p>
            <a:pPr>
              <a:defRPr u="none"/>
            </a:pPr>
            <a:r>
              <a:rPr u="sng">
                <a:hlinkClick r:id="rId4" invalidUrl="" action="" tgtFrame="" tooltip="" history="1" highlightClick="0" endSnd="0"/>
              </a:rPr>
              <a:t>darin@cclc.org</a:t>
            </a:r>
          </a:p>
        </p:txBody>
      </p:sp>
      <p:sp>
        <p:nvSpPr>
          <p:cNvPr id="191" name="Calvary Chapel Laguna Creek"/>
          <p:cNvSpPr txBox="1"/>
          <p:nvPr/>
        </p:nvSpPr>
        <p:spPr>
          <a:xfrm>
            <a:off x="13737101" y="7022105"/>
            <a:ext cx="9389111" cy="94615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pc="100" sz="5000">
                <a:solidFill>
                  <a:srgbClr val="F3F5B1"/>
                </a:solidFill>
              </a:defRPr>
            </a:lvl1pPr>
          </a:lstStyle>
          <a:p>
            <a:pPr/>
            <a:r>
              <a:t>Calvary Chapel Laguna Creek</a:t>
            </a:r>
          </a:p>
        </p:txBody>
      </p:sp>
      <p:sp>
        <p:nvSpPr>
          <p:cNvPr id="192" name="(suburb of Sacramento)"/>
          <p:cNvSpPr txBox="1"/>
          <p:nvPr/>
        </p:nvSpPr>
        <p:spPr>
          <a:xfrm>
            <a:off x="15581776" y="7713527"/>
            <a:ext cx="7544436" cy="94615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pc="100" sz="5000">
                <a:solidFill>
                  <a:srgbClr val="F3F5B1"/>
                </a:solidFill>
              </a:defRPr>
            </a:lvl1pPr>
          </a:lstStyle>
          <a:p>
            <a:pPr/>
            <a:r>
              <a:t>(suburb of Sacramento)</a:t>
            </a:r>
          </a:p>
        </p:txBody>
      </p:sp>
      <p:sp>
        <p:nvSpPr>
          <p:cNvPr id="193" name="https://bit.ly/2Sggl2Q"/>
          <p:cNvSpPr txBox="1"/>
          <p:nvPr/>
        </p:nvSpPr>
        <p:spPr>
          <a:xfrm>
            <a:off x="13675697" y="10032332"/>
            <a:ext cx="9511920" cy="1155314"/>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defTabSz="825500">
              <a:lnSpc>
                <a:spcPct val="70000"/>
              </a:lnSpc>
              <a:spcBef>
                <a:spcPts val="1700"/>
              </a:spcBef>
              <a:defRPr b="1" spc="140" sz="7000">
                <a:solidFill>
                  <a:srgbClr val="F3F5B1"/>
                </a:solidFill>
                <a:latin typeface="Helvetica Neue"/>
                <a:ea typeface="Helvetica Neue"/>
                <a:cs typeface="Helvetica Neue"/>
                <a:sym typeface="Helvetica Neue"/>
              </a:defRPr>
            </a:lvl1pPr>
          </a:lstStyle>
          <a:p>
            <a:pPr/>
            <a:r>
              <a:t>https://bit.ly/2Sggl2Q</a:t>
            </a:r>
          </a:p>
        </p:txBody>
      </p:sp>
    </p:spTree>
  </p:cSld>
  <p:clrMapOvr>
    <a:masterClrMapping/>
  </p:clrMapOvr>
  <mc:AlternateContent xmlns:mc="http://schemas.openxmlformats.org/markup-compatibility/2006">
    <mc:Choice xmlns:p14="http://schemas.microsoft.com/office/powerpoint/2010/main" Requires="p14">
      <p:transition spd="slow" advClick="1" p14:dur="1500">
        <p:fade/>
      </p:transition>
    </mc:Choice>
    <mc:Fallback>
      <p:transition spd="slow">
        <p:fade/>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400" name="Principle 8"/>
          <p:cNvSpPr txBox="1"/>
          <p:nvPr>
            <p:ph type="title"/>
          </p:nvPr>
        </p:nvSpPr>
        <p:spPr>
          <a:xfrm>
            <a:off x="1028621" y="1838176"/>
            <a:ext cx="11785601" cy="4084936"/>
          </a:xfrm>
          <a:prstGeom prst="rect">
            <a:avLst/>
          </a:prstGeom>
        </p:spPr>
        <p:txBody>
          <a:bodyPr/>
          <a:lstStyle>
            <a:lvl1pPr>
              <a:defRPr spc="392" sz="13100"/>
            </a:lvl1pPr>
          </a:lstStyle>
          <a:p>
            <a:pPr/>
            <a:r>
              <a:t>Principle 8</a:t>
            </a:r>
          </a:p>
        </p:txBody>
      </p:sp>
      <p:sp>
        <p:nvSpPr>
          <p:cNvPr id="401" name="Organize"/>
          <p:cNvSpPr txBox="1"/>
          <p:nvPr>
            <p:ph type="body" sz="quarter" idx="1"/>
          </p:nvPr>
        </p:nvSpPr>
        <p:spPr>
          <a:xfrm>
            <a:off x="1682035" y="6720284"/>
            <a:ext cx="11302612" cy="5467169"/>
          </a:xfrm>
          <a:prstGeom prst="rect">
            <a:avLst/>
          </a:prstGeom>
        </p:spPr>
        <p:txBody>
          <a:bodyPr/>
          <a:lstStyle>
            <a:lvl1pPr marL="1066800" indent="-1066800">
              <a:buSzPct val="70000"/>
              <a:buBlip>
                <a:blip r:embed="rId3"/>
              </a:buBlip>
              <a:defRPr spc="70" sz="7000"/>
            </a:lvl1pPr>
          </a:lstStyle>
          <a:p>
            <a:pPr/>
            <a:r>
              <a:t>Organize</a:t>
            </a:r>
          </a:p>
        </p:txBody>
      </p:sp>
      <p:pic>
        <p:nvPicPr>
          <p:cNvPr id="402" name="Vintage television in front of yellow patterned wallpaper" descr="Vintage television in front of yellow patterned wallpaper"/>
          <p:cNvPicPr>
            <a:picLocks noChangeAspect="1"/>
          </p:cNvPicPr>
          <p:nvPr>
            <p:ph type="pic" idx="21"/>
          </p:nvPr>
        </p:nvPicPr>
        <p:blipFill>
          <a:blip r:embed="rId4">
            <a:extLst/>
          </a:blip>
          <a:srcRect l="9999" t="0" r="9999" b="0"/>
          <a:stretch>
            <a:fillRect/>
          </a:stretch>
        </p:blipFill>
        <p:spPr>
          <a:xfrm>
            <a:off x="13660716" y="1908373"/>
            <a:ext cx="9924609" cy="9924608"/>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advClick="1" p14:dur="1500">
        <p:fade/>
      </p:transition>
    </mc:Choice>
    <mc:Fallback>
      <p:transition spd="slow">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406" name="Mark 6:39–40…"/>
          <p:cNvSpPr txBox="1"/>
          <p:nvPr>
            <p:ph type="body" sz="half" idx="1"/>
          </p:nvPr>
        </p:nvSpPr>
        <p:spPr>
          <a:xfrm>
            <a:off x="1490076" y="3408272"/>
            <a:ext cx="13620708" cy="7933582"/>
          </a:xfrm>
          <a:prstGeom prst="rect">
            <a:avLst/>
          </a:prstGeom>
        </p:spPr>
        <p:txBody>
          <a:bodyPr anchor="t"/>
          <a:lstStyle/>
          <a:p>
            <a:pPr algn="l">
              <a:defRPr b="0" cap="none" i="1" spc="0" sz="6000">
                <a:latin typeface="Graphik Semibold"/>
                <a:ea typeface="Graphik Semibold"/>
                <a:cs typeface="Graphik Semibold"/>
                <a:sym typeface="Graphik Semibold"/>
              </a:defRPr>
            </a:pPr>
            <a:r>
              <a:t>Mark 6:39–40</a:t>
            </a:r>
          </a:p>
          <a:p>
            <a:pPr algn="l">
              <a:defRPr b="0" cap="none" i="1" spc="0" sz="6000">
                <a:latin typeface="Graphik Semibold"/>
                <a:ea typeface="Graphik Semibold"/>
                <a:cs typeface="Graphik Semibold"/>
                <a:sym typeface="Graphik Semibold"/>
              </a:defRPr>
            </a:pPr>
            <a:r>
              <a:t>39 Then He commanded them to make them all </a:t>
            </a:r>
            <a:r>
              <a:rPr u="sng"/>
              <a:t>sit down in groups</a:t>
            </a:r>
            <a:r>
              <a:t> on the green grass. 40 So they sat down in ranks, in hundreds and in fifties.</a:t>
            </a:r>
          </a:p>
        </p:txBody>
      </p:sp>
      <p:pic>
        <p:nvPicPr>
          <p:cNvPr id="407" name="kid silloette no words.jpg" descr="kid silloette no words.jpg"/>
          <p:cNvPicPr>
            <a:picLocks noChangeAspect="1"/>
          </p:cNvPicPr>
          <p:nvPr/>
        </p:nvPicPr>
        <p:blipFill>
          <a:blip r:embed="rId3">
            <a:extLst/>
          </a:blip>
          <a:srcRect l="9602" t="0" r="13640" b="0"/>
          <a:stretch>
            <a:fillRect/>
          </a:stretch>
        </p:blipFill>
        <p:spPr>
          <a:xfrm>
            <a:off x="15986738" y="2865888"/>
            <a:ext cx="7392781" cy="7242887"/>
          </a:xfrm>
          <a:prstGeom prst="rect">
            <a:avLst/>
          </a:prstGeom>
          <a:ln w="12700">
            <a:miter lim="400000"/>
          </a:ln>
        </p:spPr>
      </p:pic>
      <p:sp>
        <p:nvSpPr>
          <p:cNvPr id="408" name="Mark 6:39–40"/>
          <p:cNvSpPr txBox="1"/>
          <p:nvPr/>
        </p:nvSpPr>
        <p:spPr>
          <a:xfrm>
            <a:off x="16454428" y="8628549"/>
            <a:ext cx="6457213" cy="1697423"/>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normAutofit fontScale="100000" lnSpcReduction="0"/>
          </a:bodyPr>
          <a:lstStyle>
            <a:lvl1pPr defTabSz="584200">
              <a:lnSpc>
                <a:spcPct val="90000"/>
              </a:lnSpc>
              <a:defRPr b="1" spc="165" sz="5500">
                <a:solidFill>
                  <a:srgbClr val="FFCBC5"/>
                </a:solidFill>
                <a:latin typeface="+mn-lt"/>
                <a:ea typeface="+mn-ea"/>
                <a:cs typeface="+mn-cs"/>
                <a:sym typeface="Graphik"/>
              </a:defRPr>
            </a:lvl1pPr>
          </a:lstStyle>
          <a:p>
            <a:pPr/>
            <a:r>
              <a:t>Mark 6:39–40</a:t>
            </a:r>
          </a:p>
        </p:txBody>
      </p:sp>
      <p:sp>
        <p:nvSpPr>
          <p:cNvPr id="409" name="organize"/>
          <p:cNvSpPr txBox="1"/>
          <p:nvPr>
            <p:ph type="title" idx="4294967295"/>
          </p:nvPr>
        </p:nvSpPr>
        <p:spPr>
          <a:xfrm>
            <a:off x="667884" y="589070"/>
            <a:ext cx="13736884" cy="2305580"/>
          </a:xfrm>
          <a:prstGeom prst="rect">
            <a:avLst/>
          </a:prstGeom>
        </p:spPr>
        <p:txBody>
          <a:bodyPr anchor="b"/>
          <a:lstStyle>
            <a:lvl1pPr algn="l">
              <a:defRPr spc="360" sz="12000">
                <a:solidFill>
                  <a:schemeClr val="accent6"/>
                </a:solidFill>
              </a:defRPr>
            </a:lvl1pPr>
          </a:lstStyle>
          <a:p>
            <a:pPr/>
            <a:r>
              <a:t>organize</a:t>
            </a:r>
          </a:p>
        </p:txBody>
      </p:sp>
    </p:spTree>
  </p:cSld>
  <p:clrMapOvr>
    <a:masterClrMapping/>
  </p:clrMapOvr>
  <mc:AlternateContent xmlns:mc="http://schemas.openxmlformats.org/markup-compatibility/2006">
    <mc:Choice xmlns:p14="http://schemas.microsoft.com/office/powerpoint/2010/main" Requires="p14">
      <p:transition spd="slow" advClick="1" p14:dur="1500">
        <p:fade/>
      </p:transition>
    </mc:Choice>
    <mc:Fallback>
      <p:transition spd="slow">
        <p:fade/>
      </p:transition>
    </mc:Fallback>
  </mc:AlternateContent>
  <p:timing>
    <p:tnLst>
      <p:par>
        <p:cTn id="1" nodeType="tmRoot" restart="never" dur="indefinite" fill="hold">
          <p:childTnLst>
            <p:seq concurrent="1" prevAc="none" nextAc="seek">
              <p:cTn id="2" nodeType="mainSeq" dur="indefinite" fill="hold">
                <p:childTnLst>
                  <p:par>
                    <p:cTn id="3" fill="hold">
                      <p:stCondLst>
                        <p:cond delay="indefinite"/>
                      </p:stCondLst>
                      <p:childTnLst>
                        <p:par>
                          <p:cTn id="4" fill="hold">
                            <p:stCondLst>
                              <p:cond delay="0"/>
                            </p:stCondLst>
                            <p:childTnLst>
                              <p:par>
                                <p:cTn id="5" presetClass="entr" nodeType="clickEffect" presetSubtype="8" presetID="2" grpId="1" fill="hold">
                                  <p:stCondLst>
                                    <p:cond delay="0"/>
                                  </p:stCondLst>
                                  <p:iterate type="el" backwards="0">
                                    <p:tmAbs val="0"/>
                                  </p:iterate>
                                  <p:childTnLst>
                                    <p:set>
                                      <p:cBhvr>
                                        <p:cTn id="6" fill="hold"/>
                                        <p:tgtEl>
                                          <p:spTgt spid="406"/>
                                        </p:tgtEl>
                                        <p:attrNameLst>
                                          <p:attrName>style.visibility</p:attrName>
                                        </p:attrNameLst>
                                      </p:cBhvr>
                                      <p:to>
                                        <p:strVal val="visible"/>
                                      </p:to>
                                    </p:set>
                                    <p:anim calcmode="lin" valueType="num">
                                      <p:cBhvr>
                                        <p:cTn id="7" dur="1000" fill="hold"/>
                                        <p:tgtEl>
                                          <p:spTgt spid="406"/>
                                        </p:tgtEl>
                                        <p:attrNameLst>
                                          <p:attrName>ppt_x</p:attrName>
                                        </p:attrNameLst>
                                      </p:cBhvr>
                                      <p:tavLst>
                                        <p:tav tm="0">
                                          <p:val>
                                            <p:strVal val="0-#ppt_w/2"/>
                                          </p:val>
                                        </p:tav>
                                        <p:tav tm="100000">
                                          <p:val>
                                            <p:strVal val="#ppt_x"/>
                                          </p:val>
                                        </p:tav>
                                      </p:tavLst>
                                    </p:anim>
                                    <p:anim calcmode="lin" valueType="num">
                                      <p:cBhvr>
                                        <p:cTn id="8" dur="1000" fill="hold"/>
                                        <p:tgtEl>
                                          <p:spTgt spid="40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bldLst>
      <p:bldP build="whole" bldLvl="1" animBg="1" rev="0" advAuto="0" spid="406" grpId="1"/>
    </p:bldLst>
  </p:timing>
</p:sld>
</file>

<file path=ppt/slides/slide32.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413" name="Exodus 18:21–22…"/>
          <p:cNvSpPr txBox="1"/>
          <p:nvPr>
            <p:ph type="body" sz="half" idx="1"/>
          </p:nvPr>
        </p:nvSpPr>
        <p:spPr>
          <a:xfrm>
            <a:off x="1490076" y="3408272"/>
            <a:ext cx="13620708" cy="7933582"/>
          </a:xfrm>
          <a:prstGeom prst="rect">
            <a:avLst/>
          </a:prstGeom>
        </p:spPr>
        <p:txBody>
          <a:bodyPr anchor="t"/>
          <a:lstStyle/>
          <a:p>
            <a:pPr algn="l" defTabSz="414781">
              <a:defRPr b="0" cap="none" i="1" spc="0" sz="4260">
                <a:latin typeface="Graphik Semibold"/>
                <a:ea typeface="Graphik Semibold"/>
                <a:cs typeface="Graphik Semibold"/>
                <a:sym typeface="Graphik Semibold"/>
              </a:defRPr>
            </a:pPr>
            <a:r>
              <a:t>Exodus 18:21–22</a:t>
            </a:r>
          </a:p>
          <a:p>
            <a:pPr algn="l" defTabSz="414781">
              <a:defRPr b="0" cap="none" i="1" spc="0" sz="4260">
                <a:latin typeface="Graphik Semibold"/>
                <a:ea typeface="Graphik Semibold"/>
                <a:cs typeface="Graphik Semibold"/>
                <a:sym typeface="Graphik Semibold"/>
              </a:defRPr>
            </a:pPr>
            <a:r>
              <a:t>21 Moreover you shall </a:t>
            </a:r>
            <a:r>
              <a:rPr u="sng"/>
              <a:t>select from all the people able men, such as fear God, men of truth, hating covetousness</a:t>
            </a:r>
            <a:r>
              <a:t>; and place such over them to be rulers of thousands, rulers of hundreds, rulers of fifties, and rulers of tens. 22 And let them judge the people at all times. Then it will be that every great matter they shall bring to you, but every small matter they themselves shall judge. </a:t>
            </a:r>
            <a:r>
              <a:rPr u="sng"/>
              <a:t>So it will be easier for you, for they will bear the burden with you</a:t>
            </a:r>
            <a:r>
              <a:t>.</a:t>
            </a:r>
          </a:p>
        </p:txBody>
      </p:sp>
      <p:pic>
        <p:nvPicPr>
          <p:cNvPr id="414" name="kid silloette no words.jpg" descr="kid silloette no words.jpg"/>
          <p:cNvPicPr>
            <a:picLocks noChangeAspect="1"/>
          </p:cNvPicPr>
          <p:nvPr/>
        </p:nvPicPr>
        <p:blipFill>
          <a:blip r:embed="rId3">
            <a:extLst/>
          </a:blip>
          <a:srcRect l="9602" t="0" r="13640" b="0"/>
          <a:stretch>
            <a:fillRect/>
          </a:stretch>
        </p:blipFill>
        <p:spPr>
          <a:xfrm>
            <a:off x="15986738" y="2865888"/>
            <a:ext cx="7392781" cy="7242887"/>
          </a:xfrm>
          <a:prstGeom prst="rect">
            <a:avLst/>
          </a:prstGeom>
          <a:ln w="12700">
            <a:miter lim="400000"/>
          </a:ln>
        </p:spPr>
      </p:pic>
      <p:sp>
        <p:nvSpPr>
          <p:cNvPr id="415" name="Exodus 18:21–22"/>
          <p:cNvSpPr txBox="1"/>
          <p:nvPr/>
        </p:nvSpPr>
        <p:spPr>
          <a:xfrm>
            <a:off x="16454428" y="8628549"/>
            <a:ext cx="6457213" cy="1697423"/>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normAutofit fontScale="100000" lnSpcReduction="0"/>
          </a:bodyPr>
          <a:lstStyle>
            <a:lvl1pPr defTabSz="584200">
              <a:lnSpc>
                <a:spcPct val="90000"/>
              </a:lnSpc>
              <a:defRPr b="1" spc="165" sz="5500">
                <a:solidFill>
                  <a:srgbClr val="FFCBC5"/>
                </a:solidFill>
                <a:latin typeface="+mn-lt"/>
                <a:ea typeface="+mn-ea"/>
                <a:cs typeface="+mn-cs"/>
                <a:sym typeface="Graphik"/>
              </a:defRPr>
            </a:lvl1pPr>
          </a:lstStyle>
          <a:p>
            <a:pPr/>
            <a:r>
              <a:t>Exodus 18:21–22</a:t>
            </a:r>
          </a:p>
        </p:txBody>
      </p:sp>
      <p:sp>
        <p:nvSpPr>
          <p:cNvPr id="416" name="organize"/>
          <p:cNvSpPr txBox="1"/>
          <p:nvPr>
            <p:ph type="title" idx="4294967295"/>
          </p:nvPr>
        </p:nvSpPr>
        <p:spPr>
          <a:xfrm>
            <a:off x="667884" y="589070"/>
            <a:ext cx="13736884" cy="2305580"/>
          </a:xfrm>
          <a:prstGeom prst="rect">
            <a:avLst/>
          </a:prstGeom>
        </p:spPr>
        <p:txBody>
          <a:bodyPr anchor="b"/>
          <a:lstStyle>
            <a:lvl1pPr algn="l">
              <a:defRPr spc="360" sz="12000">
                <a:solidFill>
                  <a:schemeClr val="accent6"/>
                </a:solidFill>
              </a:defRPr>
            </a:lvl1pPr>
          </a:lstStyle>
          <a:p>
            <a:pPr/>
            <a:r>
              <a:t>organize</a:t>
            </a:r>
          </a:p>
        </p:txBody>
      </p:sp>
    </p:spTree>
  </p:cSld>
  <p:clrMapOvr>
    <a:masterClrMapping/>
  </p:clrMapOvr>
  <mc:AlternateContent xmlns:mc="http://schemas.openxmlformats.org/markup-compatibility/2006">
    <mc:Choice xmlns:p14="http://schemas.microsoft.com/office/powerpoint/2010/main" Requires="p14">
      <p:transition spd="slow" advClick="1" p14:dur="1500">
        <p:fade/>
      </p:transition>
    </mc:Choice>
    <mc:Fallback>
      <p:transition spd="slow">
        <p:fade/>
      </p:transition>
    </mc:Fallback>
  </mc:AlternateContent>
  <p:timing>
    <p:tnLst>
      <p:par>
        <p:cTn id="1" nodeType="tmRoot" restart="never" dur="indefinite" fill="hold">
          <p:childTnLst>
            <p:seq concurrent="1" prevAc="none" nextAc="seek">
              <p:cTn id="2" nodeType="mainSeq" dur="indefinite" fill="hold">
                <p:childTnLst>
                  <p:par>
                    <p:cTn id="3" fill="hold">
                      <p:stCondLst>
                        <p:cond delay="indefinite"/>
                      </p:stCondLst>
                      <p:childTnLst>
                        <p:par>
                          <p:cTn id="4" fill="hold">
                            <p:stCondLst>
                              <p:cond delay="0"/>
                            </p:stCondLst>
                            <p:childTnLst>
                              <p:par>
                                <p:cTn id="5" presetClass="entr" nodeType="clickEffect" presetSubtype="8" presetID="2" grpId="1" fill="hold">
                                  <p:stCondLst>
                                    <p:cond delay="0"/>
                                  </p:stCondLst>
                                  <p:iterate type="el" backwards="0">
                                    <p:tmAbs val="0"/>
                                  </p:iterate>
                                  <p:childTnLst>
                                    <p:set>
                                      <p:cBhvr>
                                        <p:cTn id="6" fill="hold"/>
                                        <p:tgtEl>
                                          <p:spTgt spid="413"/>
                                        </p:tgtEl>
                                        <p:attrNameLst>
                                          <p:attrName>style.visibility</p:attrName>
                                        </p:attrNameLst>
                                      </p:cBhvr>
                                      <p:to>
                                        <p:strVal val="visible"/>
                                      </p:to>
                                    </p:set>
                                    <p:anim calcmode="lin" valueType="num">
                                      <p:cBhvr>
                                        <p:cTn id="7" dur="1000" fill="hold"/>
                                        <p:tgtEl>
                                          <p:spTgt spid="413"/>
                                        </p:tgtEl>
                                        <p:attrNameLst>
                                          <p:attrName>ppt_x</p:attrName>
                                        </p:attrNameLst>
                                      </p:cBhvr>
                                      <p:tavLst>
                                        <p:tav tm="0">
                                          <p:val>
                                            <p:strVal val="0-#ppt_w/2"/>
                                          </p:val>
                                        </p:tav>
                                        <p:tav tm="100000">
                                          <p:val>
                                            <p:strVal val="#ppt_x"/>
                                          </p:val>
                                        </p:tav>
                                      </p:tavLst>
                                    </p:anim>
                                    <p:anim calcmode="lin" valueType="num">
                                      <p:cBhvr>
                                        <p:cTn id="8" dur="1000" fill="hold"/>
                                        <p:tgtEl>
                                          <p:spTgt spid="4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bldLst>
      <p:bldP build="whole" bldLvl="1" animBg="1" rev="0" advAuto="0" spid="413" grpId="1"/>
    </p:bldLst>
  </p:timing>
</p:sld>
</file>

<file path=ppt/slides/slide33.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420" name="Acts 6:3–4…"/>
          <p:cNvSpPr txBox="1"/>
          <p:nvPr>
            <p:ph type="body" sz="half" idx="1"/>
          </p:nvPr>
        </p:nvSpPr>
        <p:spPr>
          <a:xfrm>
            <a:off x="1490076" y="3408272"/>
            <a:ext cx="13620708" cy="7933582"/>
          </a:xfrm>
          <a:prstGeom prst="rect">
            <a:avLst/>
          </a:prstGeom>
        </p:spPr>
        <p:txBody>
          <a:bodyPr anchor="t"/>
          <a:lstStyle/>
          <a:p>
            <a:pPr algn="l" defTabSz="549148">
              <a:defRPr b="0" cap="none" i="1" spc="0" sz="5640">
                <a:latin typeface="Graphik Semibold"/>
                <a:ea typeface="Graphik Semibold"/>
                <a:cs typeface="Graphik Semibold"/>
                <a:sym typeface="Graphik Semibold"/>
              </a:defRPr>
            </a:pPr>
            <a:r>
              <a:t>Acts 6:3–4</a:t>
            </a:r>
          </a:p>
          <a:p>
            <a:pPr algn="l" defTabSz="549148">
              <a:defRPr b="0" cap="none" i="1" spc="0" sz="5640">
                <a:latin typeface="Graphik Semibold"/>
                <a:ea typeface="Graphik Semibold"/>
                <a:cs typeface="Graphik Semibold"/>
                <a:sym typeface="Graphik Semibold"/>
              </a:defRPr>
            </a:pPr>
            <a:r>
              <a:t>3 Therefore, brethren, </a:t>
            </a:r>
            <a:r>
              <a:rPr u="sng"/>
              <a:t>seek out from among you seven men of good reputation, full of the Holy Spirit and wisdom</a:t>
            </a:r>
            <a:r>
              <a:t>, whom we may </a:t>
            </a:r>
            <a:r>
              <a:rPr u="sng"/>
              <a:t>appoint over this business</a:t>
            </a:r>
            <a:r>
              <a:t>; 4 but we will give ourselves continually to prayer and to the ministry of the word.”</a:t>
            </a:r>
          </a:p>
        </p:txBody>
      </p:sp>
      <p:pic>
        <p:nvPicPr>
          <p:cNvPr id="421" name="kid silloette no words.jpg" descr="kid silloette no words.jpg"/>
          <p:cNvPicPr>
            <a:picLocks noChangeAspect="1"/>
          </p:cNvPicPr>
          <p:nvPr/>
        </p:nvPicPr>
        <p:blipFill>
          <a:blip r:embed="rId3">
            <a:extLst/>
          </a:blip>
          <a:srcRect l="9602" t="0" r="13640" b="0"/>
          <a:stretch>
            <a:fillRect/>
          </a:stretch>
        </p:blipFill>
        <p:spPr>
          <a:xfrm>
            <a:off x="15986738" y="2865888"/>
            <a:ext cx="7392781" cy="7242887"/>
          </a:xfrm>
          <a:prstGeom prst="rect">
            <a:avLst/>
          </a:prstGeom>
          <a:ln w="12700">
            <a:miter lim="400000"/>
          </a:ln>
        </p:spPr>
      </p:pic>
      <p:sp>
        <p:nvSpPr>
          <p:cNvPr id="422" name="Acts 6:3–4"/>
          <p:cNvSpPr txBox="1"/>
          <p:nvPr/>
        </p:nvSpPr>
        <p:spPr>
          <a:xfrm>
            <a:off x="16454428" y="8628549"/>
            <a:ext cx="6457213" cy="1697423"/>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normAutofit fontScale="100000" lnSpcReduction="0"/>
          </a:bodyPr>
          <a:lstStyle>
            <a:lvl1pPr defTabSz="584200">
              <a:lnSpc>
                <a:spcPct val="90000"/>
              </a:lnSpc>
              <a:defRPr b="1" spc="165" sz="5500">
                <a:solidFill>
                  <a:srgbClr val="FFCBC5"/>
                </a:solidFill>
                <a:latin typeface="+mn-lt"/>
                <a:ea typeface="+mn-ea"/>
                <a:cs typeface="+mn-cs"/>
                <a:sym typeface="Graphik"/>
              </a:defRPr>
            </a:lvl1pPr>
          </a:lstStyle>
          <a:p>
            <a:pPr/>
            <a:r>
              <a:t>Acts 6:3–4</a:t>
            </a:r>
          </a:p>
        </p:txBody>
      </p:sp>
      <p:sp>
        <p:nvSpPr>
          <p:cNvPr id="423" name="organize"/>
          <p:cNvSpPr txBox="1"/>
          <p:nvPr>
            <p:ph type="title" idx="4294967295"/>
          </p:nvPr>
        </p:nvSpPr>
        <p:spPr>
          <a:xfrm>
            <a:off x="667884" y="589070"/>
            <a:ext cx="13736884" cy="2305580"/>
          </a:xfrm>
          <a:prstGeom prst="rect">
            <a:avLst/>
          </a:prstGeom>
        </p:spPr>
        <p:txBody>
          <a:bodyPr anchor="b"/>
          <a:lstStyle>
            <a:lvl1pPr algn="l">
              <a:defRPr spc="360" sz="12000">
                <a:solidFill>
                  <a:schemeClr val="accent6"/>
                </a:solidFill>
              </a:defRPr>
            </a:lvl1pPr>
          </a:lstStyle>
          <a:p>
            <a:pPr/>
            <a:r>
              <a:t>organize</a:t>
            </a:r>
          </a:p>
        </p:txBody>
      </p:sp>
    </p:spTree>
  </p:cSld>
  <p:clrMapOvr>
    <a:masterClrMapping/>
  </p:clrMapOvr>
  <mc:AlternateContent xmlns:mc="http://schemas.openxmlformats.org/markup-compatibility/2006">
    <mc:Choice xmlns:p14="http://schemas.microsoft.com/office/powerpoint/2010/main" Requires="p14">
      <p:transition spd="slow" advClick="1" p14:dur="1500">
        <p:fade/>
      </p:transition>
    </mc:Choice>
    <mc:Fallback>
      <p:transition spd="slow">
        <p:fade/>
      </p:transition>
    </mc:Fallback>
  </mc:AlternateContent>
  <p:timing>
    <p:tnLst>
      <p:par>
        <p:cTn id="1" nodeType="tmRoot" restart="never" dur="indefinite" fill="hold">
          <p:childTnLst>
            <p:seq concurrent="1" prevAc="none" nextAc="seek">
              <p:cTn id="2" nodeType="mainSeq" dur="indefinite" fill="hold">
                <p:childTnLst>
                  <p:par>
                    <p:cTn id="3" fill="hold">
                      <p:stCondLst>
                        <p:cond delay="indefinite"/>
                      </p:stCondLst>
                      <p:childTnLst>
                        <p:par>
                          <p:cTn id="4" fill="hold">
                            <p:stCondLst>
                              <p:cond delay="0"/>
                            </p:stCondLst>
                            <p:childTnLst>
                              <p:par>
                                <p:cTn id="5" presetClass="entr" nodeType="clickEffect" presetSubtype="8" presetID="2" grpId="1" fill="hold">
                                  <p:stCondLst>
                                    <p:cond delay="0"/>
                                  </p:stCondLst>
                                  <p:iterate type="el" backwards="0">
                                    <p:tmAbs val="0"/>
                                  </p:iterate>
                                  <p:childTnLst>
                                    <p:set>
                                      <p:cBhvr>
                                        <p:cTn id="6" fill="hold"/>
                                        <p:tgtEl>
                                          <p:spTgt spid="420"/>
                                        </p:tgtEl>
                                        <p:attrNameLst>
                                          <p:attrName>style.visibility</p:attrName>
                                        </p:attrNameLst>
                                      </p:cBhvr>
                                      <p:to>
                                        <p:strVal val="visible"/>
                                      </p:to>
                                    </p:set>
                                    <p:anim calcmode="lin" valueType="num">
                                      <p:cBhvr>
                                        <p:cTn id="7" dur="1000" fill="hold"/>
                                        <p:tgtEl>
                                          <p:spTgt spid="420"/>
                                        </p:tgtEl>
                                        <p:attrNameLst>
                                          <p:attrName>ppt_x</p:attrName>
                                        </p:attrNameLst>
                                      </p:cBhvr>
                                      <p:tavLst>
                                        <p:tav tm="0">
                                          <p:val>
                                            <p:strVal val="0-#ppt_w/2"/>
                                          </p:val>
                                        </p:tav>
                                        <p:tav tm="100000">
                                          <p:val>
                                            <p:strVal val="#ppt_x"/>
                                          </p:val>
                                        </p:tav>
                                      </p:tavLst>
                                    </p:anim>
                                    <p:anim calcmode="lin" valueType="num">
                                      <p:cBhvr>
                                        <p:cTn id="8" dur="1000" fill="hold"/>
                                        <p:tgtEl>
                                          <p:spTgt spid="42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bldLst>
      <p:bldP build="whole" bldLvl="1" animBg="1" rev="0" advAuto="0" spid="420" grpId="1"/>
    </p:bldLst>
  </p:timing>
</p:sld>
</file>

<file path=ppt/slides/slide34.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427" name="Schedule"/>
          <p:cNvSpPr txBox="1"/>
          <p:nvPr>
            <p:ph type="body" sz="quarter" idx="1"/>
          </p:nvPr>
        </p:nvSpPr>
        <p:spPr>
          <a:xfrm>
            <a:off x="2739979" y="8490263"/>
            <a:ext cx="14210422" cy="1215901"/>
          </a:xfrm>
          <a:prstGeom prst="rect">
            <a:avLst/>
          </a:prstGeom>
        </p:spPr>
        <p:txBody>
          <a:bodyPr anchor="t"/>
          <a:lstStyle>
            <a:lvl1pPr algn="l">
              <a:lnSpc>
                <a:spcPct val="80000"/>
              </a:lnSpc>
              <a:defRPr b="0" cap="none" i="1" spc="0" sz="6000">
                <a:latin typeface="Graphik Semibold"/>
                <a:ea typeface="Graphik Semibold"/>
                <a:cs typeface="Graphik Semibold"/>
                <a:sym typeface="Graphik Semibold"/>
              </a:defRPr>
            </a:lvl1pPr>
          </a:lstStyle>
          <a:p>
            <a:pPr/>
            <a:r>
              <a:t>Schedule</a:t>
            </a:r>
          </a:p>
        </p:txBody>
      </p:sp>
      <p:pic>
        <p:nvPicPr>
          <p:cNvPr id="428" name="kid silloette no words.jpg" descr="kid silloette no words.jpg"/>
          <p:cNvPicPr>
            <a:picLocks noChangeAspect="1"/>
          </p:cNvPicPr>
          <p:nvPr/>
        </p:nvPicPr>
        <p:blipFill>
          <a:blip r:embed="rId3">
            <a:extLst/>
          </a:blip>
          <a:srcRect l="9602" t="0" r="13640" b="0"/>
          <a:stretch>
            <a:fillRect/>
          </a:stretch>
        </p:blipFill>
        <p:spPr>
          <a:xfrm>
            <a:off x="15986738" y="2865888"/>
            <a:ext cx="7392781" cy="7242887"/>
          </a:xfrm>
          <a:prstGeom prst="rect">
            <a:avLst/>
          </a:prstGeom>
          <a:ln w="12700">
            <a:miter lim="400000"/>
          </a:ln>
        </p:spPr>
      </p:pic>
      <p:sp>
        <p:nvSpPr>
          <p:cNvPr id="429" name="TOP ITEMS"/>
          <p:cNvSpPr txBox="1"/>
          <p:nvPr/>
        </p:nvSpPr>
        <p:spPr>
          <a:xfrm>
            <a:off x="16385672" y="8956992"/>
            <a:ext cx="6594725" cy="1034416"/>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defTabSz="584200">
              <a:lnSpc>
                <a:spcPct val="90000"/>
              </a:lnSpc>
              <a:defRPr b="1" spc="165" sz="5500">
                <a:solidFill>
                  <a:srgbClr val="F3F5B1"/>
                </a:solidFill>
                <a:latin typeface="+mn-lt"/>
                <a:ea typeface="+mn-ea"/>
                <a:cs typeface="+mn-cs"/>
                <a:sym typeface="Graphik"/>
              </a:defRPr>
            </a:lvl1pPr>
          </a:lstStyle>
          <a:p>
            <a:pPr/>
            <a:r>
              <a:t>TOP ITEMS</a:t>
            </a:r>
          </a:p>
        </p:txBody>
      </p:sp>
      <p:sp>
        <p:nvSpPr>
          <p:cNvPr id="430" name="ORGANIZE"/>
          <p:cNvSpPr txBox="1"/>
          <p:nvPr>
            <p:ph type="title" idx="4294967295"/>
          </p:nvPr>
        </p:nvSpPr>
        <p:spPr>
          <a:xfrm>
            <a:off x="753806" y="740465"/>
            <a:ext cx="21168797" cy="1755919"/>
          </a:xfrm>
          <a:prstGeom prst="rect">
            <a:avLst/>
          </a:prstGeom>
        </p:spPr>
        <p:txBody>
          <a:bodyPr anchor="b"/>
          <a:lstStyle>
            <a:lvl1pPr algn="l" defTabSz="473201">
              <a:defRPr spc="291" sz="9720">
                <a:solidFill>
                  <a:schemeClr val="accent6"/>
                </a:solidFill>
              </a:defRPr>
            </a:lvl1pPr>
          </a:lstStyle>
          <a:p>
            <a:pPr/>
            <a:r>
              <a:t>ORGANIZE</a:t>
            </a:r>
          </a:p>
        </p:txBody>
      </p:sp>
      <p:sp>
        <p:nvSpPr>
          <p:cNvPr id="431" name="Areas of responsibility"/>
          <p:cNvSpPr txBox="1"/>
          <p:nvPr/>
        </p:nvSpPr>
        <p:spPr>
          <a:xfrm>
            <a:off x="2739979" y="7088582"/>
            <a:ext cx="14210422" cy="12159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ormAutofit fontScale="100000" lnSpcReduction="0"/>
          </a:bodyPr>
          <a:lstStyle>
            <a:lvl1pPr algn="l" defTabSz="584200">
              <a:lnSpc>
                <a:spcPct val="80000"/>
              </a:lnSpc>
              <a:defRPr i="1" spc="0" sz="6000">
                <a:solidFill>
                  <a:schemeClr val="accent1">
                    <a:satOff val="36598"/>
                    <a:lumOff val="-17227"/>
                  </a:schemeClr>
                </a:solidFill>
                <a:latin typeface="Graphik Semibold"/>
                <a:ea typeface="Graphik Semibold"/>
                <a:cs typeface="Graphik Semibold"/>
                <a:sym typeface="Graphik Semibold"/>
              </a:defRPr>
            </a:lvl1pPr>
          </a:lstStyle>
          <a:p>
            <a:pPr/>
            <a:r>
              <a:t>Areas of responsibility</a:t>
            </a:r>
          </a:p>
        </p:txBody>
      </p:sp>
      <p:sp>
        <p:nvSpPr>
          <p:cNvPr id="432" name="Children’s Ministry Manual"/>
          <p:cNvSpPr txBox="1"/>
          <p:nvPr/>
        </p:nvSpPr>
        <p:spPr>
          <a:xfrm>
            <a:off x="2739979" y="5686901"/>
            <a:ext cx="14210422" cy="12159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ormAutofit fontScale="100000" lnSpcReduction="0"/>
          </a:bodyPr>
          <a:lstStyle>
            <a:lvl1pPr algn="l" defTabSz="584200">
              <a:lnSpc>
                <a:spcPct val="80000"/>
              </a:lnSpc>
              <a:defRPr i="1" spc="0" sz="6000">
                <a:solidFill>
                  <a:schemeClr val="accent1">
                    <a:satOff val="36598"/>
                    <a:lumOff val="-17227"/>
                  </a:schemeClr>
                </a:solidFill>
                <a:latin typeface="Graphik Semibold"/>
                <a:ea typeface="Graphik Semibold"/>
                <a:cs typeface="Graphik Semibold"/>
                <a:sym typeface="Graphik Semibold"/>
              </a:defRPr>
            </a:lvl1pPr>
          </a:lstStyle>
          <a:p>
            <a:pPr/>
            <a:r>
              <a:t>Children’s Ministry Manual</a:t>
            </a:r>
          </a:p>
        </p:txBody>
      </p:sp>
      <p:sp>
        <p:nvSpPr>
          <p:cNvPr id="433" name="Screening Procedure"/>
          <p:cNvSpPr txBox="1"/>
          <p:nvPr/>
        </p:nvSpPr>
        <p:spPr>
          <a:xfrm>
            <a:off x="2739979" y="4285220"/>
            <a:ext cx="14210422" cy="12159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ormAutofit fontScale="100000" lnSpcReduction="0"/>
          </a:bodyPr>
          <a:lstStyle>
            <a:lvl1pPr algn="l" defTabSz="584200">
              <a:lnSpc>
                <a:spcPct val="80000"/>
              </a:lnSpc>
              <a:defRPr i="1" spc="0" sz="6000">
                <a:solidFill>
                  <a:schemeClr val="accent1">
                    <a:satOff val="36598"/>
                    <a:lumOff val="-17227"/>
                  </a:schemeClr>
                </a:solidFill>
                <a:latin typeface="Graphik Semibold"/>
                <a:ea typeface="Graphik Semibold"/>
                <a:cs typeface="Graphik Semibold"/>
                <a:sym typeface="Graphik Semibold"/>
              </a:defRPr>
            </a:lvl1pPr>
          </a:lstStyle>
          <a:p>
            <a:pPr/>
            <a:r>
              <a:t>Screening Procedure</a:t>
            </a:r>
          </a:p>
        </p:txBody>
      </p:sp>
      <p:sp>
        <p:nvSpPr>
          <p:cNvPr id="434" name="AB506 Compliance"/>
          <p:cNvSpPr txBox="1"/>
          <p:nvPr/>
        </p:nvSpPr>
        <p:spPr>
          <a:xfrm>
            <a:off x="2739979" y="9891945"/>
            <a:ext cx="14210422" cy="12159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ormAutofit fontScale="100000" lnSpcReduction="0"/>
          </a:bodyPr>
          <a:lstStyle>
            <a:lvl1pPr algn="l" defTabSz="584200">
              <a:lnSpc>
                <a:spcPct val="80000"/>
              </a:lnSpc>
              <a:defRPr i="1" spc="0" sz="6000">
                <a:solidFill>
                  <a:schemeClr val="accent1">
                    <a:satOff val="36598"/>
                    <a:lumOff val="-17227"/>
                  </a:schemeClr>
                </a:solidFill>
                <a:latin typeface="Graphik Semibold"/>
                <a:ea typeface="Graphik Semibold"/>
                <a:cs typeface="Graphik Semibold"/>
                <a:sym typeface="Graphik Semibold"/>
              </a:defRPr>
            </a:lvl1pPr>
          </a:lstStyle>
          <a:p>
            <a:pPr/>
            <a:r>
              <a:t>AB506 Compliance</a:t>
            </a:r>
          </a:p>
        </p:txBody>
      </p:sp>
      <p:sp>
        <p:nvSpPr>
          <p:cNvPr id="435" name="TOP ITEMS:"/>
          <p:cNvSpPr txBox="1"/>
          <p:nvPr/>
        </p:nvSpPr>
        <p:spPr>
          <a:xfrm>
            <a:off x="1647492" y="2958096"/>
            <a:ext cx="6871380" cy="12159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ormAutofit fontScale="100000" lnSpcReduction="0"/>
          </a:bodyPr>
          <a:lstStyle>
            <a:lvl1pPr algn="l" defTabSz="584200">
              <a:lnSpc>
                <a:spcPct val="80000"/>
              </a:lnSpc>
              <a:defRPr i="1" spc="0" sz="6000">
                <a:solidFill>
                  <a:schemeClr val="accent1">
                    <a:satOff val="36598"/>
                    <a:lumOff val="-17227"/>
                  </a:schemeClr>
                </a:solidFill>
                <a:latin typeface="Graphik Semibold"/>
                <a:ea typeface="Graphik Semibold"/>
                <a:cs typeface="Graphik Semibold"/>
                <a:sym typeface="Graphik Semibold"/>
              </a:defRPr>
            </a:lvl1pPr>
          </a:lstStyle>
          <a:p>
            <a:pPr/>
            <a:r>
              <a:t>TOP ITEMS:</a:t>
            </a:r>
          </a:p>
        </p:txBody>
      </p:sp>
    </p:spTree>
  </p:cSld>
  <p:clrMapOvr>
    <a:masterClrMapping/>
  </p:clrMapOvr>
  <mc:AlternateContent xmlns:mc="http://schemas.openxmlformats.org/markup-compatibility/2006">
    <mc:Choice xmlns:p14="http://schemas.microsoft.com/office/powerpoint/2010/main" Requires="p14">
      <p:transition spd="slow" advClick="1" p14:dur="1500">
        <p:fade/>
      </p:transition>
    </mc:Choice>
    <mc:Fallback>
      <p:transition spd="slow">
        <p:fade/>
      </p:transition>
    </mc:Fallback>
  </mc:AlternateContent>
  <p:timing>
    <p:tnLst>
      <p:par>
        <p:cTn id="1" nodeType="tmRoot" restart="never" dur="indefinite" fill="hold">
          <p:childTnLst>
            <p:seq concurrent="1" prevAc="none" nextAc="seek">
              <p:cTn id="2" nodeType="mainSeq" dur="indefinite" fill="hold">
                <p:childTnLst>
                  <p:par>
                    <p:cTn id="3" fill="hold">
                      <p:stCondLst>
                        <p:cond delay="indefinite"/>
                      </p:stCondLst>
                      <p:childTnLst>
                        <p:par>
                          <p:cTn id="4" fill="hold">
                            <p:stCondLst>
                              <p:cond delay="0"/>
                            </p:stCondLst>
                            <p:childTnLst>
                              <p:par>
                                <p:cTn id="5" presetClass="entr" nodeType="clickEffect" presetSubtype="8" presetID="2" grpId="1" fill="hold">
                                  <p:stCondLst>
                                    <p:cond delay="0"/>
                                  </p:stCondLst>
                                  <p:iterate type="el" backwards="0">
                                    <p:tmAbs val="0"/>
                                  </p:iterate>
                                  <p:childTnLst>
                                    <p:set>
                                      <p:cBhvr>
                                        <p:cTn id="6" fill="hold"/>
                                        <p:tgtEl>
                                          <p:spTgt spid="435"/>
                                        </p:tgtEl>
                                        <p:attrNameLst>
                                          <p:attrName>style.visibility</p:attrName>
                                        </p:attrNameLst>
                                      </p:cBhvr>
                                      <p:to>
                                        <p:strVal val="visible"/>
                                      </p:to>
                                    </p:set>
                                    <p:anim calcmode="lin" valueType="num">
                                      <p:cBhvr>
                                        <p:cTn id="7" dur="1000" fill="hold"/>
                                        <p:tgtEl>
                                          <p:spTgt spid="435"/>
                                        </p:tgtEl>
                                        <p:attrNameLst>
                                          <p:attrName>ppt_x</p:attrName>
                                        </p:attrNameLst>
                                      </p:cBhvr>
                                      <p:tavLst>
                                        <p:tav tm="0">
                                          <p:val>
                                            <p:strVal val="0-#ppt_w/2"/>
                                          </p:val>
                                        </p:tav>
                                        <p:tav tm="100000">
                                          <p:val>
                                            <p:strVal val="#ppt_x"/>
                                          </p:val>
                                        </p:tav>
                                      </p:tavLst>
                                    </p:anim>
                                    <p:anim calcmode="lin" valueType="num">
                                      <p:cBhvr>
                                        <p:cTn id="8" dur="1000" fill="hold"/>
                                        <p:tgtEl>
                                          <p:spTgt spid="435"/>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Class="entr" nodeType="clickEffect" presetSubtype="8" presetID="2" grpId="2" fill="hold">
                                  <p:stCondLst>
                                    <p:cond delay="0"/>
                                  </p:stCondLst>
                                  <p:iterate type="el" backwards="0">
                                    <p:tmAbs val="0"/>
                                  </p:iterate>
                                  <p:childTnLst>
                                    <p:set>
                                      <p:cBhvr>
                                        <p:cTn id="12" fill="hold"/>
                                        <p:tgtEl>
                                          <p:spTgt spid="433"/>
                                        </p:tgtEl>
                                        <p:attrNameLst>
                                          <p:attrName>style.visibility</p:attrName>
                                        </p:attrNameLst>
                                      </p:cBhvr>
                                      <p:to>
                                        <p:strVal val="visible"/>
                                      </p:to>
                                    </p:set>
                                    <p:anim calcmode="lin" valueType="num">
                                      <p:cBhvr>
                                        <p:cTn id="13" dur="1000" fill="hold"/>
                                        <p:tgtEl>
                                          <p:spTgt spid="433"/>
                                        </p:tgtEl>
                                        <p:attrNameLst>
                                          <p:attrName>ppt_x</p:attrName>
                                        </p:attrNameLst>
                                      </p:cBhvr>
                                      <p:tavLst>
                                        <p:tav tm="0">
                                          <p:val>
                                            <p:strVal val="0-#ppt_w/2"/>
                                          </p:val>
                                        </p:tav>
                                        <p:tav tm="100000">
                                          <p:val>
                                            <p:strVal val="#ppt_x"/>
                                          </p:val>
                                        </p:tav>
                                      </p:tavLst>
                                    </p:anim>
                                    <p:anim calcmode="lin" valueType="num">
                                      <p:cBhvr>
                                        <p:cTn id="14" dur="1000" fill="hold"/>
                                        <p:tgtEl>
                                          <p:spTgt spid="433"/>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Class="entr" nodeType="clickEffect" presetSubtype="8" presetID="2" grpId="3" fill="hold">
                                  <p:stCondLst>
                                    <p:cond delay="0"/>
                                  </p:stCondLst>
                                  <p:iterate type="el" backwards="0">
                                    <p:tmAbs val="0"/>
                                  </p:iterate>
                                  <p:childTnLst>
                                    <p:set>
                                      <p:cBhvr>
                                        <p:cTn id="18" fill="hold"/>
                                        <p:tgtEl>
                                          <p:spTgt spid="432"/>
                                        </p:tgtEl>
                                        <p:attrNameLst>
                                          <p:attrName>style.visibility</p:attrName>
                                        </p:attrNameLst>
                                      </p:cBhvr>
                                      <p:to>
                                        <p:strVal val="visible"/>
                                      </p:to>
                                    </p:set>
                                    <p:anim calcmode="lin" valueType="num">
                                      <p:cBhvr>
                                        <p:cTn id="19" dur="1000" fill="hold"/>
                                        <p:tgtEl>
                                          <p:spTgt spid="432"/>
                                        </p:tgtEl>
                                        <p:attrNameLst>
                                          <p:attrName>ppt_x</p:attrName>
                                        </p:attrNameLst>
                                      </p:cBhvr>
                                      <p:tavLst>
                                        <p:tav tm="0">
                                          <p:val>
                                            <p:strVal val="0-#ppt_w/2"/>
                                          </p:val>
                                        </p:tav>
                                        <p:tav tm="100000">
                                          <p:val>
                                            <p:strVal val="#ppt_x"/>
                                          </p:val>
                                        </p:tav>
                                      </p:tavLst>
                                    </p:anim>
                                    <p:anim calcmode="lin" valueType="num">
                                      <p:cBhvr>
                                        <p:cTn id="20" dur="1000" fill="hold"/>
                                        <p:tgtEl>
                                          <p:spTgt spid="432"/>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Class="entr" nodeType="clickEffect" presetSubtype="8" presetID="2" grpId="4" fill="hold">
                                  <p:stCondLst>
                                    <p:cond delay="0"/>
                                  </p:stCondLst>
                                  <p:iterate type="el" backwards="0">
                                    <p:tmAbs val="0"/>
                                  </p:iterate>
                                  <p:childTnLst>
                                    <p:set>
                                      <p:cBhvr>
                                        <p:cTn id="24" fill="hold"/>
                                        <p:tgtEl>
                                          <p:spTgt spid="431"/>
                                        </p:tgtEl>
                                        <p:attrNameLst>
                                          <p:attrName>style.visibility</p:attrName>
                                        </p:attrNameLst>
                                      </p:cBhvr>
                                      <p:to>
                                        <p:strVal val="visible"/>
                                      </p:to>
                                    </p:set>
                                    <p:anim calcmode="lin" valueType="num">
                                      <p:cBhvr>
                                        <p:cTn id="25" dur="1000" fill="hold"/>
                                        <p:tgtEl>
                                          <p:spTgt spid="431"/>
                                        </p:tgtEl>
                                        <p:attrNameLst>
                                          <p:attrName>ppt_x</p:attrName>
                                        </p:attrNameLst>
                                      </p:cBhvr>
                                      <p:tavLst>
                                        <p:tav tm="0">
                                          <p:val>
                                            <p:strVal val="0-#ppt_w/2"/>
                                          </p:val>
                                        </p:tav>
                                        <p:tav tm="100000">
                                          <p:val>
                                            <p:strVal val="#ppt_x"/>
                                          </p:val>
                                        </p:tav>
                                      </p:tavLst>
                                    </p:anim>
                                    <p:anim calcmode="lin" valueType="num">
                                      <p:cBhvr>
                                        <p:cTn id="26" dur="1000" fill="hold"/>
                                        <p:tgtEl>
                                          <p:spTgt spid="431"/>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Class="entr" nodeType="clickEffect" presetSubtype="8" presetID="2" grpId="5" fill="hold">
                                  <p:stCondLst>
                                    <p:cond delay="0"/>
                                  </p:stCondLst>
                                  <p:iterate type="el" backwards="0">
                                    <p:tmAbs val="0"/>
                                  </p:iterate>
                                  <p:childTnLst>
                                    <p:set>
                                      <p:cBhvr>
                                        <p:cTn id="30" fill="hold"/>
                                        <p:tgtEl>
                                          <p:spTgt spid="427"/>
                                        </p:tgtEl>
                                        <p:attrNameLst>
                                          <p:attrName>style.visibility</p:attrName>
                                        </p:attrNameLst>
                                      </p:cBhvr>
                                      <p:to>
                                        <p:strVal val="visible"/>
                                      </p:to>
                                    </p:set>
                                    <p:anim calcmode="lin" valueType="num">
                                      <p:cBhvr>
                                        <p:cTn id="31" dur="1000" fill="hold"/>
                                        <p:tgtEl>
                                          <p:spTgt spid="427"/>
                                        </p:tgtEl>
                                        <p:attrNameLst>
                                          <p:attrName>ppt_x</p:attrName>
                                        </p:attrNameLst>
                                      </p:cBhvr>
                                      <p:tavLst>
                                        <p:tav tm="0">
                                          <p:val>
                                            <p:strVal val="0-#ppt_w/2"/>
                                          </p:val>
                                        </p:tav>
                                        <p:tav tm="100000">
                                          <p:val>
                                            <p:strVal val="#ppt_x"/>
                                          </p:val>
                                        </p:tav>
                                      </p:tavLst>
                                    </p:anim>
                                    <p:anim calcmode="lin" valueType="num">
                                      <p:cBhvr>
                                        <p:cTn id="32" dur="1000" fill="hold"/>
                                        <p:tgtEl>
                                          <p:spTgt spid="427"/>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Class="entr" nodeType="clickEffect" presetSubtype="8" presetID="2" grpId="6" fill="hold">
                                  <p:stCondLst>
                                    <p:cond delay="0"/>
                                  </p:stCondLst>
                                  <p:iterate type="el" backwards="0">
                                    <p:tmAbs val="0"/>
                                  </p:iterate>
                                  <p:childTnLst>
                                    <p:set>
                                      <p:cBhvr>
                                        <p:cTn id="36" fill="hold"/>
                                        <p:tgtEl>
                                          <p:spTgt spid="434"/>
                                        </p:tgtEl>
                                        <p:attrNameLst>
                                          <p:attrName>style.visibility</p:attrName>
                                        </p:attrNameLst>
                                      </p:cBhvr>
                                      <p:to>
                                        <p:strVal val="visible"/>
                                      </p:to>
                                    </p:set>
                                    <p:anim calcmode="lin" valueType="num">
                                      <p:cBhvr>
                                        <p:cTn id="37" dur="1000" fill="hold"/>
                                        <p:tgtEl>
                                          <p:spTgt spid="434"/>
                                        </p:tgtEl>
                                        <p:attrNameLst>
                                          <p:attrName>ppt_x</p:attrName>
                                        </p:attrNameLst>
                                      </p:cBhvr>
                                      <p:tavLst>
                                        <p:tav tm="0">
                                          <p:val>
                                            <p:strVal val="0-#ppt_w/2"/>
                                          </p:val>
                                        </p:tav>
                                        <p:tav tm="100000">
                                          <p:val>
                                            <p:strVal val="#ppt_x"/>
                                          </p:val>
                                        </p:tav>
                                      </p:tavLst>
                                    </p:anim>
                                    <p:anim calcmode="lin" valueType="num">
                                      <p:cBhvr>
                                        <p:cTn id="38" dur="1000" fill="hold"/>
                                        <p:tgtEl>
                                          <p:spTgt spid="43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bldLst>
      <p:bldP build="whole" bldLvl="1" animBg="1" rev="0" advAuto="0" spid="435" grpId="1"/>
      <p:bldP build="whole" bldLvl="1" animBg="1" rev="0" advAuto="0" spid="434" grpId="6"/>
      <p:bldP build="whole" bldLvl="1" animBg="1" rev="0" advAuto="0" spid="433" grpId="2"/>
      <p:bldP build="whole" bldLvl="1" animBg="1" rev="0" advAuto="0" spid="432" grpId="3"/>
      <p:bldP build="whole" bldLvl="1" animBg="1" rev="0" advAuto="0" spid="431" grpId="4"/>
      <p:bldP build="whole" bldLvl="1" animBg="1" rev="0" advAuto="0" spid="427" grpId="5"/>
    </p:bldLst>
  </p:timing>
</p:sld>
</file>

<file path=ppt/slides/slide35.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439" name="RESOURCES:"/>
          <p:cNvSpPr txBox="1"/>
          <p:nvPr>
            <p:ph type="body" sz="quarter" idx="1"/>
          </p:nvPr>
        </p:nvSpPr>
        <p:spPr>
          <a:xfrm>
            <a:off x="971550" y="2861750"/>
            <a:ext cx="14210421" cy="1215900"/>
          </a:xfrm>
          <a:prstGeom prst="rect">
            <a:avLst/>
          </a:prstGeom>
        </p:spPr>
        <p:txBody>
          <a:bodyPr anchor="t"/>
          <a:lstStyle>
            <a:lvl1pPr algn="l">
              <a:lnSpc>
                <a:spcPct val="80000"/>
              </a:lnSpc>
              <a:defRPr b="0" cap="none" i="1" spc="0" sz="6000">
                <a:latin typeface="Graphik Semibold"/>
                <a:ea typeface="Graphik Semibold"/>
                <a:cs typeface="Graphik Semibold"/>
                <a:sym typeface="Graphik Semibold"/>
              </a:defRPr>
            </a:lvl1pPr>
          </a:lstStyle>
          <a:p>
            <a:pPr/>
            <a:r>
              <a:t>RESOURCES:</a:t>
            </a:r>
          </a:p>
        </p:txBody>
      </p:sp>
      <p:pic>
        <p:nvPicPr>
          <p:cNvPr id="440" name="kid silloette no words.jpg" descr="kid silloette no words.jpg"/>
          <p:cNvPicPr>
            <a:picLocks noChangeAspect="1"/>
          </p:cNvPicPr>
          <p:nvPr/>
        </p:nvPicPr>
        <p:blipFill>
          <a:blip r:embed="rId3">
            <a:extLst/>
          </a:blip>
          <a:srcRect l="9602" t="0" r="13640" b="0"/>
          <a:stretch>
            <a:fillRect/>
          </a:stretch>
        </p:blipFill>
        <p:spPr>
          <a:xfrm>
            <a:off x="15986738" y="2865888"/>
            <a:ext cx="7392781" cy="7242887"/>
          </a:xfrm>
          <a:prstGeom prst="rect">
            <a:avLst/>
          </a:prstGeom>
          <a:ln w="12700">
            <a:miter lim="400000"/>
          </a:ln>
        </p:spPr>
      </p:pic>
      <p:sp>
        <p:nvSpPr>
          <p:cNvPr id="441" name="Resources"/>
          <p:cNvSpPr txBox="1"/>
          <p:nvPr/>
        </p:nvSpPr>
        <p:spPr>
          <a:xfrm>
            <a:off x="16385672" y="8956992"/>
            <a:ext cx="6594725" cy="1034416"/>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defTabSz="584200">
              <a:lnSpc>
                <a:spcPct val="90000"/>
              </a:lnSpc>
              <a:defRPr b="1" spc="165" sz="5500">
                <a:solidFill>
                  <a:srgbClr val="F3F5B1"/>
                </a:solidFill>
                <a:latin typeface="+mn-lt"/>
                <a:ea typeface="+mn-ea"/>
                <a:cs typeface="+mn-cs"/>
                <a:sym typeface="Graphik"/>
              </a:defRPr>
            </a:lvl1pPr>
          </a:lstStyle>
          <a:p>
            <a:pPr/>
            <a:r>
              <a:t>Resources</a:t>
            </a:r>
          </a:p>
        </p:txBody>
      </p:sp>
      <p:sp>
        <p:nvSpPr>
          <p:cNvPr id="442" name="ORGANIZE"/>
          <p:cNvSpPr txBox="1"/>
          <p:nvPr>
            <p:ph type="title" idx="4294967295"/>
          </p:nvPr>
        </p:nvSpPr>
        <p:spPr>
          <a:xfrm>
            <a:off x="753806" y="740465"/>
            <a:ext cx="21168797" cy="1755919"/>
          </a:xfrm>
          <a:prstGeom prst="rect">
            <a:avLst/>
          </a:prstGeom>
        </p:spPr>
        <p:txBody>
          <a:bodyPr anchor="b"/>
          <a:lstStyle>
            <a:lvl1pPr algn="l" defTabSz="473201">
              <a:defRPr spc="291" sz="9720">
                <a:solidFill>
                  <a:schemeClr val="accent6"/>
                </a:solidFill>
              </a:defRPr>
            </a:lvl1pPr>
          </a:lstStyle>
          <a:p>
            <a:pPr/>
            <a:r>
              <a:t>ORGANIZE</a:t>
            </a:r>
          </a:p>
        </p:txBody>
      </p:sp>
      <p:sp>
        <p:nvSpPr>
          <p:cNvPr id="443" name="Sat. 9:50am - Ministry Manual"/>
          <p:cNvSpPr txBox="1"/>
          <p:nvPr/>
        </p:nvSpPr>
        <p:spPr>
          <a:xfrm>
            <a:off x="1897841" y="4088460"/>
            <a:ext cx="14210422" cy="12159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ormAutofit fontScale="100000" lnSpcReduction="0"/>
          </a:bodyPr>
          <a:lstStyle>
            <a:lvl1pPr algn="l" defTabSz="584200">
              <a:lnSpc>
                <a:spcPct val="80000"/>
              </a:lnSpc>
              <a:buClr>
                <a:schemeClr val="accent1">
                  <a:satOff val="36598"/>
                  <a:lumOff val="-17227"/>
                </a:schemeClr>
              </a:buClr>
              <a:defRPr i="1" spc="0" sz="6000">
                <a:solidFill>
                  <a:schemeClr val="accent1">
                    <a:satOff val="36598"/>
                    <a:lumOff val="-17227"/>
                  </a:schemeClr>
                </a:solidFill>
                <a:latin typeface="Graphik Semibold"/>
                <a:ea typeface="Graphik Semibold"/>
                <a:cs typeface="Graphik Semibold"/>
                <a:sym typeface="Graphik Semibold"/>
              </a:defRPr>
            </a:lvl1pPr>
          </a:lstStyle>
          <a:p>
            <a:pPr/>
            <a:r>
              <a:t>Sat. 9:50am - Ministry Manual</a:t>
            </a:r>
          </a:p>
        </p:txBody>
      </p:sp>
      <p:sp>
        <p:nvSpPr>
          <p:cNvPr id="444" name="Sat. 2:50pm - AB506 Compliance"/>
          <p:cNvSpPr txBox="1"/>
          <p:nvPr/>
        </p:nvSpPr>
        <p:spPr>
          <a:xfrm>
            <a:off x="1897841" y="5365241"/>
            <a:ext cx="14210422" cy="12159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ormAutofit fontScale="100000" lnSpcReduction="0"/>
          </a:bodyPr>
          <a:lstStyle>
            <a:lvl1pPr algn="l" defTabSz="584200">
              <a:lnSpc>
                <a:spcPct val="80000"/>
              </a:lnSpc>
              <a:buClr>
                <a:schemeClr val="accent1">
                  <a:satOff val="36598"/>
                  <a:lumOff val="-17227"/>
                </a:schemeClr>
              </a:buClr>
              <a:defRPr i="1" spc="0" sz="6000">
                <a:solidFill>
                  <a:schemeClr val="accent1">
                    <a:satOff val="36598"/>
                    <a:lumOff val="-17227"/>
                  </a:schemeClr>
                </a:solidFill>
                <a:latin typeface="Graphik Semibold"/>
                <a:ea typeface="Graphik Semibold"/>
                <a:cs typeface="Graphik Semibold"/>
                <a:sym typeface="Graphik Semibold"/>
              </a:defRPr>
            </a:lvl1pPr>
          </a:lstStyle>
          <a:p>
            <a:pPr/>
            <a:r>
              <a:t>Sat. 2:50pm - AB506 Compliance</a:t>
            </a:r>
          </a:p>
        </p:txBody>
      </p:sp>
      <p:sp>
        <p:nvSpPr>
          <p:cNvPr id="445" name="Ministry Safe - ministrysafe.com"/>
          <p:cNvSpPr txBox="1"/>
          <p:nvPr/>
        </p:nvSpPr>
        <p:spPr>
          <a:xfrm>
            <a:off x="1897841" y="6642021"/>
            <a:ext cx="14210422" cy="12159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ormAutofit fontScale="100000" lnSpcReduction="0"/>
          </a:bodyPr>
          <a:lstStyle>
            <a:lvl1pPr algn="l" defTabSz="584200">
              <a:lnSpc>
                <a:spcPct val="80000"/>
              </a:lnSpc>
              <a:buClr>
                <a:schemeClr val="accent1">
                  <a:satOff val="36598"/>
                  <a:lumOff val="-17227"/>
                </a:schemeClr>
              </a:buClr>
              <a:defRPr i="1" spc="0" sz="6000">
                <a:solidFill>
                  <a:schemeClr val="accent1">
                    <a:satOff val="36598"/>
                    <a:lumOff val="-17227"/>
                  </a:schemeClr>
                </a:solidFill>
                <a:latin typeface="Graphik Semibold"/>
                <a:ea typeface="Graphik Semibold"/>
                <a:cs typeface="Graphik Semibold"/>
                <a:sym typeface="Graphik Semibold"/>
              </a:defRPr>
            </a:lvl1pPr>
          </a:lstStyle>
          <a:p>
            <a:pPr/>
            <a:r>
              <a:t>Ministry Safe - ministrysafe.com</a:t>
            </a:r>
          </a:p>
        </p:txBody>
      </p:sp>
      <p:sp>
        <p:nvSpPr>
          <p:cNvPr id="446" name="Church’s Liability Insurance Provider"/>
          <p:cNvSpPr txBox="1"/>
          <p:nvPr/>
        </p:nvSpPr>
        <p:spPr>
          <a:xfrm>
            <a:off x="1897841" y="7918801"/>
            <a:ext cx="14210422" cy="12159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ormAutofit fontScale="100000" lnSpcReduction="0"/>
          </a:bodyPr>
          <a:lstStyle>
            <a:lvl1pPr algn="l" defTabSz="584200">
              <a:lnSpc>
                <a:spcPct val="80000"/>
              </a:lnSpc>
              <a:buClr>
                <a:schemeClr val="accent1">
                  <a:satOff val="36598"/>
                  <a:lumOff val="-17227"/>
                </a:schemeClr>
              </a:buClr>
              <a:defRPr i="1" spc="0" sz="6000">
                <a:solidFill>
                  <a:schemeClr val="accent1">
                    <a:satOff val="36598"/>
                    <a:lumOff val="-17227"/>
                  </a:schemeClr>
                </a:solidFill>
                <a:latin typeface="Graphik Semibold"/>
                <a:ea typeface="Graphik Semibold"/>
                <a:cs typeface="Graphik Semibold"/>
                <a:sym typeface="Graphik Semibold"/>
              </a:defRPr>
            </a:lvl1pPr>
          </a:lstStyle>
          <a:p>
            <a:pPr/>
            <a:r>
              <a:t>Church’s Liability Insurance Provider</a:t>
            </a:r>
          </a:p>
        </p:txBody>
      </p:sp>
    </p:spTree>
  </p:cSld>
  <p:clrMapOvr>
    <a:masterClrMapping/>
  </p:clrMapOvr>
  <mc:AlternateContent xmlns:mc="http://schemas.openxmlformats.org/markup-compatibility/2006">
    <mc:Choice xmlns:p14="http://schemas.microsoft.com/office/powerpoint/2010/main" Requires="p14">
      <p:transition spd="slow" advClick="1" p14:dur="1500">
        <p:fade/>
      </p:transition>
    </mc:Choice>
    <mc:Fallback>
      <p:transition spd="slow">
        <p:fade/>
      </p:transition>
    </mc:Fallback>
  </mc:AlternateContent>
  <p:timing>
    <p:tnLst>
      <p:par>
        <p:cTn id="1" nodeType="tmRoot" restart="never" dur="indefinite" fill="hold">
          <p:childTnLst>
            <p:seq concurrent="1" prevAc="none" nextAc="seek">
              <p:cTn id="2" nodeType="mainSeq" dur="indefinite" fill="hold">
                <p:childTnLst>
                  <p:par>
                    <p:cTn id="3" fill="hold">
                      <p:stCondLst>
                        <p:cond delay="indefinite"/>
                      </p:stCondLst>
                      <p:childTnLst>
                        <p:par>
                          <p:cTn id="4" fill="hold">
                            <p:stCondLst>
                              <p:cond delay="0"/>
                            </p:stCondLst>
                            <p:childTnLst>
                              <p:par>
                                <p:cTn id="5" presetClass="entr" nodeType="clickEffect" presetSubtype="8" presetID="2" grpId="1" fill="hold">
                                  <p:stCondLst>
                                    <p:cond delay="0"/>
                                  </p:stCondLst>
                                  <p:iterate type="el" backwards="0">
                                    <p:tmAbs val="0"/>
                                  </p:iterate>
                                  <p:childTnLst>
                                    <p:set>
                                      <p:cBhvr>
                                        <p:cTn id="6" fill="hold"/>
                                        <p:tgtEl>
                                          <p:spTgt spid="439"/>
                                        </p:tgtEl>
                                        <p:attrNameLst>
                                          <p:attrName>style.visibility</p:attrName>
                                        </p:attrNameLst>
                                      </p:cBhvr>
                                      <p:to>
                                        <p:strVal val="visible"/>
                                      </p:to>
                                    </p:set>
                                    <p:anim calcmode="lin" valueType="num">
                                      <p:cBhvr>
                                        <p:cTn id="7" dur="1000" fill="hold"/>
                                        <p:tgtEl>
                                          <p:spTgt spid="439"/>
                                        </p:tgtEl>
                                        <p:attrNameLst>
                                          <p:attrName>ppt_x</p:attrName>
                                        </p:attrNameLst>
                                      </p:cBhvr>
                                      <p:tavLst>
                                        <p:tav tm="0">
                                          <p:val>
                                            <p:strVal val="0-#ppt_w/2"/>
                                          </p:val>
                                        </p:tav>
                                        <p:tav tm="100000">
                                          <p:val>
                                            <p:strVal val="#ppt_x"/>
                                          </p:val>
                                        </p:tav>
                                      </p:tavLst>
                                    </p:anim>
                                    <p:anim calcmode="lin" valueType="num">
                                      <p:cBhvr>
                                        <p:cTn id="8" dur="1000" fill="hold"/>
                                        <p:tgtEl>
                                          <p:spTgt spid="439"/>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Class="entr" nodeType="clickEffect" presetSubtype="8" presetID="2" grpId="2" fill="hold">
                                  <p:stCondLst>
                                    <p:cond delay="0"/>
                                  </p:stCondLst>
                                  <p:iterate type="el" backwards="0">
                                    <p:tmAbs val="0"/>
                                  </p:iterate>
                                  <p:childTnLst>
                                    <p:set>
                                      <p:cBhvr>
                                        <p:cTn id="12" fill="hold"/>
                                        <p:tgtEl>
                                          <p:spTgt spid="443"/>
                                        </p:tgtEl>
                                        <p:attrNameLst>
                                          <p:attrName>style.visibility</p:attrName>
                                        </p:attrNameLst>
                                      </p:cBhvr>
                                      <p:to>
                                        <p:strVal val="visible"/>
                                      </p:to>
                                    </p:set>
                                    <p:anim calcmode="lin" valueType="num">
                                      <p:cBhvr>
                                        <p:cTn id="13" dur="1000" fill="hold"/>
                                        <p:tgtEl>
                                          <p:spTgt spid="443"/>
                                        </p:tgtEl>
                                        <p:attrNameLst>
                                          <p:attrName>ppt_x</p:attrName>
                                        </p:attrNameLst>
                                      </p:cBhvr>
                                      <p:tavLst>
                                        <p:tav tm="0">
                                          <p:val>
                                            <p:strVal val="0-#ppt_w/2"/>
                                          </p:val>
                                        </p:tav>
                                        <p:tav tm="100000">
                                          <p:val>
                                            <p:strVal val="#ppt_x"/>
                                          </p:val>
                                        </p:tav>
                                      </p:tavLst>
                                    </p:anim>
                                    <p:anim calcmode="lin" valueType="num">
                                      <p:cBhvr>
                                        <p:cTn id="14" dur="1000" fill="hold"/>
                                        <p:tgtEl>
                                          <p:spTgt spid="443"/>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Class="entr" nodeType="clickEffect" presetSubtype="8" presetID="2" grpId="3" fill="hold">
                                  <p:stCondLst>
                                    <p:cond delay="0"/>
                                  </p:stCondLst>
                                  <p:iterate type="el" backwards="0">
                                    <p:tmAbs val="0"/>
                                  </p:iterate>
                                  <p:childTnLst>
                                    <p:set>
                                      <p:cBhvr>
                                        <p:cTn id="18" fill="hold"/>
                                        <p:tgtEl>
                                          <p:spTgt spid="444"/>
                                        </p:tgtEl>
                                        <p:attrNameLst>
                                          <p:attrName>style.visibility</p:attrName>
                                        </p:attrNameLst>
                                      </p:cBhvr>
                                      <p:to>
                                        <p:strVal val="visible"/>
                                      </p:to>
                                    </p:set>
                                    <p:anim calcmode="lin" valueType="num">
                                      <p:cBhvr>
                                        <p:cTn id="19" dur="1000" fill="hold"/>
                                        <p:tgtEl>
                                          <p:spTgt spid="444"/>
                                        </p:tgtEl>
                                        <p:attrNameLst>
                                          <p:attrName>ppt_x</p:attrName>
                                        </p:attrNameLst>
                                      </p:cBhvr>
                                      <p:tavLst>
                                        <p:tav tm="0">
                                          <p:val>
                                            <p:strVal val="0-#ppt_w/2"/>
                                          </p:val>
                                        </p:tav>
                                        <p:tav tm="100000">
                                          <p:val>
                                            <p:strVal val="#ppt_x"/>
                                          </p:val>
                                        </p:tav>
                                      </p:tavLst>
                                    </p:anim>
                                    <p:anim calcmode="lin" valueType="num">
                                      <p:cBhvr>
                                        <p:cTn id="20" dur="1000" fill="hold"/>
                                        <p:tgtEl>
                                          <p:spTgt spid="444"/>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Class="entr" nodeType="clickEffect" presetSubtype="8" presetID="2" grpId="4" fill="hold">
                                  <p:stCondLst>
                                    <p:cond delay="0"/>
                                  </p:stCondLst>
                                  <p:iterate type="el" backwards="0">
                                    <p:tmAbs val="0"/>
                                  </p:iterate>
                                  <p:childTnLst>
                                    <p:set>
                                      <p:cBhvr>
                                        <p:cTn id="24" fill="hold"/>
                                        <p:tgtEl>
                                          <p:spTgt spid="445"/>
                                        </p:tgtEl>
                                        <p:attrNameLst>
                                          <p:attrName>style.visibility</p:attrName>
                                        </p:attrNameLst>
                                      </p:cBhvr>
                                      <p:to>
                                        <p:strVal val="visible"/>
                                      </p:to>
                                    </p:set>
                                    <p:anim calcmode="lin" valueType="num">
                                      <p:cBhvr>
                                        <p:cTn id="25" dur="1000" fill="hold"/>
                                        <p:tgtEl>
                                          <p:spTgt spid="445"/>
                                        </p:tgtEl>
                                        <p:attrNameLst>
                                          <p:attrName>ppt_x</p:attrName>
                                        </p:attrNameLst>
                                      </p:cBhvr>
                                      <p:tavLst>
                                        <p:tav tm="0">
                                          <p:val>
                                            <p:strVal val="0-#ppt_w/2"/>
                                          </p:val>
                                        </p:tav>
                                        <p:tav tm="100000">
                                          <p:val>
                                            <p:strVal val="#ppt_x"/>
                                          </p:val>
                                        </p:tav>
                                      </p:tavLst>
                                    </p:anim>
                                    <p:anim calcmode="lin" valueType="num">
                                      <p:cBhvr>
                                        <p:cTn id="26" dur="1000" fill="hold"/>
                                        <p:tgtEl>
                                          <p:spTgt spid="445"/>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Class="entr" nodeType="clickEffect" presetSubtype="8" presetID="2" grpId="5" fill="hold">
                                  <p:stCondLst>
                                    <p:cond delay="0"/>
                                  </p:stCondLst>
                                  <p:iterate type="el" backwards="0">
                                    <p:tmAbs val="0"/>
                                  </p:iterate>
                                  <p:childTnLst>
                                    <p:set>
                                      <p:cBhvr>
                                        <p:cTn id="30" fill="hold"/>
                                        <p:tgtEl>
                                          <p:spTgt spid="446"/>
                                        </p:tgtEl>
                                        <p:attrNameLst>
                                          <p:attrName>style.visibility</p:attrName>
                                        </p:attrNameLst>
                                      </p:cBhvr>
                                      <p:to>
                                        <p:strVal val="visible"/>
                                      </p:to>
                                    </p:set>
                                    <p:anim calcmode="lin" valueType="num">
                                      <p:cBhvr>
                                        <p:cTn id="31" dur="1000" fill="hold"/>
                                        <p:tgtEl>
                                          <p:spTgt spid="446"/>
                                        </p:tgtEl>
                                        <p:attrNameLst>
                                          <p:attrName>ppt_x</p:attrName>
                                        </p:attrNameLst>
                                      </p:cBhvr>
                                      <p:tavLst>
                                        <p:tav tm="0">
                                          <p:val>
                                            <p:strVal val="0-#ppt_w/2"/>
                                          </p:val>
                                        </p:tav>
                                        <p:tav tm="100000">
                                          <p:val>
                                            <p:strVal val="#ppt_x"/>
                                          </p:val>
                                        </p:tav>
                                      </p:tavLst>
                                    </p:anim>
                                    <p:anim calcmode="lin" valueType="num">
                                      <p:cBhvr>
                                        <p:cTn id="32" dur="1000" fill="hold"/>
                                        <p:tgtEl>
                                          <p:spTgt spid="44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bldLst>
      <p:bldP build="whole" bldLvl="1" animBg="1" rev="0" advAuto="0" spid="445" grpId="4"/>
      <p:bldP build="whole" bldLvl="1" animBg="1" rev="0" advAuto="0" spid="446" grpId="5"/>
      <p:bldP build="whole" bldLvl="1" animBg="1" rev="0" advAuto="0" spid="444" grpId="3"/>
      <p:bldP build="whole" bldLvl="1" animBg="1" rev="0" advAuto="0" spid="443" grpId="2"/>
      <p:bldP build="whole" bldLvl="1" animBg="1" rev="0" advAuto="0" spid="439" grpId="1"/>
    </p:bldLst>
  </p:timing>
</p:sld>
</file>

<file path=ppt/slides/slide36.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450" name="Principle 9"/>
          <p:cNvSpPr txBox="1"/>
          <p:nvPr>
            <p:ph type="title"/>
          </p:nvPr>
        </p:nvSpPr>
        <p:spPr>
          <a:xfrm>
            <a:off x="1028621" y="1838176"/>
            <a:ext cx="11785601" cy="4084936"/>
          </a:xfrm>
          <a:prstGeom prst="rect">
            <a:avLst/>
          </a:prstGeom>
        </p:spPr>
        <p:txBody>
          <a:bodyPr/>
          <a:lstStyle>
            <a:lvl1pPr>
              <a:defRPr spc="392" sz="13100"/>
            </a:lvl1pPr>
          </a:lstStyle>
          <a:p>
            <a:pPr/>
            <a:r>
              <a:t>Principle 9</a:t>
            </a:r>
          </a:p>
        </p:txBody>
      </p:sp>
      <p:sp>
        <p:nvSpPr>
          <p:cNvPr id="451" name="Communicate"/>
          <p:cNvSpPr txBox="1"/>
          <p:nvPr>
            <p:ph type="body" sz="quarter" idx="1"/>
          </p:nvPr>
        </p:nvSpPr>
        <p:spPr>
          <a:xfrm>
            <a:off x="1682035" y="6720284"/>
            <a:ext cx="11302612" cy="5467169"/>
          </a:xfrm>
          <a:prstGeom prst="rect">
            <a:avLst/>
          </a:prstGeom>
        </p:spPr>
        <p:txBody>
          <a:bodyPr/>
          <a:lstStyle>
            <a:lvl1pPr marL="1066800" indent="-1066800">
              <a:buSzPct val="70000"/>
              <a:buBlip>
                <a:blip r:embed="rId3"/>
              </a:buBlip>
              <a:defRPr spc="70" sz="7000"/>
            </a:lvl1pPr>
          </a:lstStyle>
          <a:p>
            <a:pPr/>
            <a:r>
              <a:t>Communicate</a:t>
            </a:r>
          </a:p>
        </p:txBody>
      </p:sp>
      <p:pic>
        <p:nvPicPr>
          <p:cNvPr id="452" name="Vintage television in front of yellow patterned wallpaper" descr="Vintage television in front of yellow patterned wallpaper"/>
          <p:cNvPicPr>
            <a:picLocks noChangeAspect="1"/>
          </p:cNvPicPr>
          <p:nvPr>
            <p:ph type="pic" idx="21"/>
          </p:nvPr>
        </p:nvPicPr>
        <p:blipFill>
          <a:blip r:embed="rId4">
            <a:extLst/>
          </a:blip>
          <a:srcRect l="9999" t="0" r="9999" b="0"/>
          <a:stretch>
            <a:fillRect/>
          </a:stretch>
        </p:blipFill>
        <p:spPr>
          <a:xfrm>
            <a:off x="13660716" y="1908373"/>
            <a:ext cx="9924609" cy="9924608"/>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advClick="1" p14:dur="1500">
        <p:fade/>
      </p:transition>
    </mc:Choice>
    <mc:Fallback>
      <p:transition spd="slow">
        <p:fade/>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456" name="Romans 15:4…"/>
          <p:cNvSpPr txBox="1"/>
          <p:nvPr>
            <p:ph type="body" sz="half" idx="4294967295"/>
          </p:nvPr>
        </p:nvSpPr>
        <p:spPr>
          <a:xfrm>
            <a:off x="1966927" y="3961611"/>
            <a:ext cx="13620708" cy="9242543"/>
          </a:xfrm>
          <a:prstGeom prst="rect">
            <a:avLst/>
          </a:prstGeom>
        </p:spPr>
        <p:txBody>
          <a:bodyPr anchor="t"/>
          <a:lstStyle/>
          <a:p>
            <a:pPr algn="l">
              <a:lnSpc>
                <a:spcPct val="80000"/>
              </a:lnSpc>
              <a:defRPr b="0" i="1" spc="150" sz="5000">
                <a:solidFill>
                  <a:srgbClr val="F3F5B1"/>
                </a:solidFill>
                <a:latin typeface="Graphik Semibold"/>
                <a:ea typeface="Graphik Semibold"/>
                <a:cs typeface="Graphik Semibold"/>
                <a:sym typeface="Graphik Semibold"/>
              </a:defRPr>
            </a:pPr>
            <a:r>
              <a:t>Romans 15:4</a:t>
            </a:r>
          </a:p>
          <a:p>
            <a:pPr algn="l">
              <a:lnSpc>
                <a:spcPct val="80000"/>
              </a:lnSpc>
              <a:defRPr b="0" i="1" spc="150" sz="5000">
                <a:solidFill>
                  <a:srgbClr val="F3F5B1"/>
                </a:solidFill>
                <a:latin typeface="Graphik Semibold"/>
                <a:ea typeface="Graphik Semibold"/>
                <a:cs typeface="Graphik Semibold"/>
                <a:sym typeface="Graphik Semibold"/>
              </a:defRPr>
            </a:pPr>
            <a:r>
              <a:t>4 For whatever things were written before were </a:t>
            </a:r>
            <a:r>
              <a:rPr u="sng"/>
              <a:t>written for our learning</a:t>
            </a:r>
            <a:r>
              <a:t>, that we through the patience and comfort of the Scriptures might have hope.</a:t>
            </a:r>
          </a:p>
        </p:txBody>
      </p:sp>
      <p:pic>
        <p:nvPicPr>
          <p:cNvPr id="457" name="kid silloette no words.jpg" descr="kid silloette no words.jpg"/>
          <p:cNvPicPr>
            <a:picLocks noChangeAspect="1"/>
          </p:cNvPicPr>
          <p:nvPr/>
        </p:nvPicPr>
        <p:blipFill>
          <a:blip r:embed="rId3">
            <a:extLst/>
          </a:blip>
          <a:srcRect l="9602" t="0" r="13640" b="0"/>
          <a:stretch>
            <a:fillRect/>
          </a:stretch>
        </p:blipFill>
        <p:spPr>
          <a:xfrm>
            <a:off x="15986738" y="2865888"/>
            <a:ext cx="7392781" cy="7242887"/>
          </a:xfrm>
          <a:prstGeom prst="rect">
            <a:avLst/>
          </a:prstGeom>
          <a:ln w="12700">
            <a:miter lim="400000"/>
          </a:ln>
        </p:spPr>
      </p:pic>
      <p:sp>
        <p:nvSpPr>
          <p:cNvPr id="458" name="Romans 15:4"/>
          <p:cNvSpPr txBox="1"/>
          <p:nvPr/>
        </p:nvSpPr>
        <p:spPr>
          <a:xfrm>
            <a:off x="16204567" y="8931592"/>
            <a:ext cx="6982334" cy="1034416"/>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defTabSz="584200">
              <a:lnSpc>
                <a:spcPct val="90000"/>
              </a:lnSpc>
              <a:defRPr b="1" spc="165" sz="5500">
                <a:solidFill>
                  <a:srgbClr val="F3F5B1"/>
                </a:solidFill>
                <a:latin typeface="+mn-lt"/>
                <a:ea typeface="+mn-ea"/>
                <a:cs typeface="+mn-cs"/>
                <a:sym typeface="Graphik"/>
              </a:defRPr>
            </a:lvl1pPr>
          </a:lstStyle>
          <a:p>
            <a:pPr/>
            <a:r>
              <a:t>Romans 15:4</a:t>
            </a:r>
          </a:p>
        </p:txBody>
      </p:sp>
      <p:sp>
        <p:nvSpPr>
          <p:cNvPr id="459" name="Line"/>
          <p:cNvSpPr/>
          <p:nvPr/>
        </p:nvSpPr>
        <p:spPr>
          <a:xfrm>
            <a:off x="762000" y="952500"/>
            <a:ext cx="22860003" cy="0"/>
          </a:xfrm>
          <a:prstGeom prst="line">
            <a:avLst/>
          </a:prstGeom>
          <a:ln w="76200">
            <a:solidFill>
              <a:srgbClr val="F3F5B1"/>
            </a:solidFill>
            <a:miter lim="400000"/>
          </a:ln>
        </p:spPr>
        <p:txBody>
          <a:bodyPr lIns="50800" tIns="50800" rIns="50800" bIns="50800" anchor="ctr"/>
          <a:lstStyle/>
          <a:p>
            <a:pPr/>
          </a:p>
        </p:txBody>
      </p:sp>
      <p:sp>
        <p:nvSpPr>
          <p:cNvPr id="460" name="Line"/>
          <p:cNvSpPr/>
          <p:nvPr/>
        </p:nvSpPr>
        <p:spPr>
          <a:xfrm>
            <a:off x="761998" y="12598400"/>
            <a:ext cx="22860004" cy="0"/>
          </a:xfrm>
          <a:prstGeom prst="line">
            <a:avLst/>
          </a:prstGeom>
          <a:ln w="76200">
            <a:solidFill>
              <a:srgbClr val="F3F5B1"/>
            </a:solidFill>
            <a:miter lim="400000"/>
          </a:ln>
        </p:spPr>
        <p:txBody>
          <a:bodyPr lIns="50800" tIns="50800" rIns="50800" bIns="50800" anchor="ctr"/>
          <a:lstStyle/>
          <a:p>
            <a:pPr/>
          </a:p>
        </p:txBody>
      </p:sp>
      <p:sp>
        <p:nvSpPr>
          <p:cNvPr id="461" name="communicate"/>
          <p:cNvSpPr txBox="1"/>
          <p:nvPr>
            <p:ph type="title"/>
          </p:nvPr>
        </p:nvSpPr>
        <p:spPr>
          <a:xfrm>
            <a:off x="942939" y="498555"/>
            <a:ext cx="16432519" cy="2444433"/>
          </a:xfrm>
          <a:prstGeom prst="rect">
            <a:avLst/>
          </a:prstGeom>
        </p:spPr>
        <p:txBody>
          <a:bodyPr anchor="b"/>
          <a:lstStyle>
            <a:lvl1pPr algn="l">
              <a:defRPr spc="360" sz="12000">
                <a:solidFill>
                  <a:srgbClr val="FFCBC5"/>
                </a:solidFill>
              </a:defRPr>
            </a:lvl1pPr>
          </a:lstStyle>
          <a:p>
            <a:pPr/>
            <a:r>
              <a:t>communicate</a:t>
            </a:r>
          </a:p>
        </p:txBody>
      </p:sp>
    </p:spTree>
  </p:cSld>
  <p:clrMapOvr>
    <a:masterClrMapping/>
  </p:clrMapOvr>
  <mc:AlternateContent xmlns:mc="http://schemas.openxmlformats.org/markup-compatibility/2006">
    <mc:Choice xmlns:p14="http://schemas.microsoft.com/office/powerpoint/2010/main" Requires="p14">
      <p:transition spd="slow" advClick="1" p14:dur="1500">
        <p:fade/>
      </p:transition>
    </mc:Choice>
    <mc:Fallback>
      <p:transition spd="slow">
        <p:fade/>
      </p:transition>
    </mc:Fallback>
  </mc:AlternateContent>
  <p:timing>
    <p:tnLst>
      <p:par>
        <p:cTn id="1" nodeType="tmRoot" restart="never" dur="indefinite" fill="hold">
          <p:childTnLst>
            <p:seq concurrent="1" prevAc="none" nextAc="seek">
              <p:cTn id="2" nodeType="mainSeq" dur="indefinite" fill="hold">
                <p:childTnLst>
                  <p:par>
                    <p:cTn id="3" fill="hold">
                      <p:stCondLst>
                        <p:cond delay="indefinite"/>
                      </p:stCondLst>
                      <p:childTnLst>
                        <p:par>
                          <p:cTn id="4" fill="hold">
                            <p:stCondLst>
                              <p:cond delay="0"/>
                            </p:stCondLst>
                            <p:childTnLst>
                              <p:par>
                                <p:cTn id="5" presetClass="entr" nodeType="clickEffect" presetSubtype="8" presetID="2" grpId="1" fill="hold">
                                  <p:stCondLst>
                                    <p:cond delay="0"/>
                                  </p:stCondLst>
                                  <p:iterate type="el" backwards="0">
                                    <p:tmAbs val="0"/>
                                  </p:iterate>
                                  <p:childTnLst>
                                    <p:set>
                                      <p:cBhvr>
                                        <p:cTn id="6" fill="hold"/>
                                        <p:tgtEl>
                                          <p:spTgt spid="456"/>
                                        </p:tgtEl>
                                        <p:attrNameLst>
                                          <p:attrName>style.visibility</p:attrName>
                                        </p:attrNameLst>
                                      </p:cBhvr>
                                      <p:to>
                                        <p:strVal val="visible"/>
                                      </p:to>
                                    </p:set>
                                    <p:anim calcmode="lin" valueType="num">
                                      <p:cBhvr>
                                        <p:cTn id="7" dur="1000" fill="hold"/>
                                        <p:tgtEl>
                                          <p:spTgt spid="456"/>
                                        </p:tgtEl>
                                        <p:attrNameLst>
                                          <p:attrName>ppt_x</p:attrName>
                                        </p:attrNameLst>
                                      </p:cBhvr>
                                      <p:tavLst>
                                        <p:tav tm="0">
                                          <p:val>
                                            <p:strVal val="0-#ppt_w/2"/>
                                          </p:val>
                                        </p:tav>
                                        <p:tav tm="100000">
                                          <p:val>
                                            <p:strVal val="#ppt_x"/>
                                          </p:val>
                                        </p:tav>
                                      </p:tavLst>
                                    </p:anim>
                                    <p:anim calcmode="lin" valueType="num">
                                      <p:cBhvr>
                                        <p:cTn id="8" dur="1000" fill="hold"/>
                                        <p:tgtEl>
                                          <p:spTgt spid="45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bldLst>
      <p:bldP build="whole" bldLvl="1" animBg="1" rev="0" advAuto="0" spid="456" grpId="1"/>
    </p:bldLst>
  </p:timing>
</p:sld>
</file>

<file path=ppt/slides/slide38.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465" name="Hebrews 1:1–2…"/>
          <p:cNvSpPr txBox="1"/>
          <p:nvPr>
            <p:ph type="body" sz="half" idx="4294967295"/>
          </p:nvPr>
        </p:nvSpPr>
        <p:spPr>
          <a:xfrm>
            <a:off x="1966927" y="3961611"/>
            <a:ext cx="13620708" cy="9242543"/>
          </a:xfrm>
          <a:prstGeom prst="rect">
            <a:avLst/>
          </a:prstGeom>
        </p:spPr>
        <p:txBody>
          <a:bodyPr anchor="t"/>
          <a:lstStyle/>
          <a:p>
            <a:pPr algn="l">
              <a:lnSpc>
                <a:spcPct val="80000"/>
              </a:lnSpc>
              <a:defRPr b="0" i="1" spc="150" sz="5000">
                <a:solidFill>
                  <a:srgbClr val="F3F5B1"/>
                </a:solidFill>
                <a:latin typeface="Graphik Semibold"/>
                <a:ea typeface="Graphik Semibold"/>
                <a:cs typeface="Graphik Semibold"/>
                <a:sym typeface="Graphik Semibold"/>
              </a:defRPr>
            </a:pPr>
            <a:r>
              <a:t>Hebrews 1:1–2 </a:t>
            </a:r>
          </a:p>
          <a:p>
            <a:pPr algn="l">
              <a:lnSpc>
                <a:spcPct val="80000"/>
              </a:lnSpc>
              <a:defRPr b="0" i="1" spc="150" sz="5000">
                <a:solidFill>
                  <a:srgbClr val="F3F5B1"/>
                </a:solidFill>
                <a:latin typeface="Graphik Semibold"/>
                <a:ea typeface="Graphik Semibold"/>
                <a:cs typeface="Graphik Semibold"/>
                <a:sym typeface="Graphik Semibold"/>
              </a:defRPr>
            </a:pPr>
            <a:r>
              <a:t>1 God, who at </a:t>
            </a:r>
            <a:r>
              <a:rPr u="sng"/>
              <a:t>various times and in various ways spoke</a:t>
            </a:r>
            <a:r>
              <a:t> in time past to the fathers by the prophets, 2 has in these last days spoken to us by His Son, whom He has appointed heir of all things, through whom also He made the worlds;</a:t>
            </a:r>
          </a:p>
        </p:txBody>
      </p:sp>
      <p:pic>
        <p:nvPicPr>
          <p:cNvPr id="466" name="kid silloette no words.jpg" descr="kid silloette no words.jpg"/>
          <p:cNvPicPr>
            <a:picLocks noChangeAspect="1"/>
          </p:cNvPicPr>
          <p:nvPr/>
        </p:nvPicPr>
        <p:blipFill>
          <a:blip r:embed="rId3">
            <a:extLst/>
          </a:blip>
          <a:srcRect l="9602" t="0" r="13640" b="0"/>
          <a:stretch>
            <a:fillRect/>
          </a:stretch>
        </p:blipFill>
        <p:spPr>
          <a:xfrm>
            <a:off x="15986738" y="2865888"/>
            <a:ext cx="7392781" cy="7242887"/>
          </a:xfrm>
          <a:prstGeom prst="rect">
            <a:avLst/>
          </a:prstGeom>
          <a:ln w="12700">
            <a:miter lim="400000"/>
          </a:ln>
        </p:spPr>
      </p:pic>
      <p:sp>
        <p:nvSpPr>
          <p:cNvPr id="467" name="Hebrews 1:1-2"/>
          <p:cNvSpPr txBox="1"/>
          <p:nvPr/>
        </p:nvSpPr>
        <p:spPr>
          <a:xfrm>
            <a:off x="16204567" y="8931592"/>
            <a:ext cx="6982334" cy="1034416"/>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defTabSz="584200">
              <a:lnSpc>
                <a:spcPct val="90000"/>
              </a:lnSpc>
              <a:defRPr b="1" spc="165" sz="5500">
                <a:solidFill>
                  <a:srgbClr val="F3F5B1"/>
                </a:solidFill>
                <a:latin typeface="+mn-lt"/>
                <a:ea typeface="+mn-ea"/>
                <a:cs typeface="+mn-cs"/>
                <a:sym typeface="Graphik"/>
              </a:defRPr>
            </a:lvl1pPr>
          </a:lstStyle>
          <a:p>
            <a:pPr/>
            <a:r>
              <a:t>Hebrews 1:1-2</a:t>
            </a:r>
          </a:p>
        </p:txBody>
      </p:sp>
      <p:sp>
        <p:nvSpPr>
          <p:cNvPr id="468" name="Line"/>
          <p:cNvSpPr/>
          <p:nvPr/>
        </p:nvSpPr>
        <p:spPr>
          <a:xfrm>
            <a:off x="762000" y="952500"/>
            <a:ext cx="22860003" cy="0"/>
          </a:xfrm>
          <a:prstGeom prst="line">
            <a:avLst/>
          </a:prstGeom>
          <a:ln w="76200">
            <a:solidFill>
              <a:srgbClr val="F3F5B1"/>
            </a:solidFill>
            <a:miter lim="400000"/>
          </a:ln>
        </p:spPr>
        <p:txBody>
          <a:bodyPr lIns="50800" tIns="50800" rIns="50800" bIns="50800" anchor="ctr"/>
          <a:lstStyle/>
          <a:p>
            <a:pPr/>
          </a:p>
        </p:txBody>
      </p:sp>
      <p:sp>
        <p:nvSpPr>
          <p:cNvPr id="469" name="Line"/>
          <p:cNvSpPr/>
          <p:nvPr/>
        </p:nvSpPr>
        <p:spPr>
          <a:xfrm>
            <a:off x="761998" y="12598400"/>
            <a:ext cx="22860004" cy="0"/>
          </a:xfrm>
          <a:prstGeom prst="line">
            <a:avLst/>
          </a:prstGeom>
          <a:ln w="76200">
            <a:solidFill>
              <a:srgbClr val="F3F5B1"/>
            </a:solidFill>
            <a:miter lim="400000"/>
          </a:ln>
        </p:spPr>
        <p:txBody>
          <a:bodyPr lIns="50800" tIns="50800" rIns="50800" bIns="50800" anchor="ctr"/>
          <a:lstStyle/>
          <a:p>
            <a:pPr/>
          </a:p>
        </p:txBody>
      </p:sp>
      <p:sp>
        <p:nvSpPr>
          <p:cNvPr id="470" name="communicate"/>
          <p:cNvSpPr txBox="1"/>
          <p:nvPr>
            <p:ph type="title"/>
          </p:nvPr>
        </p:nvSpPr>
        <p:spPr>
          <a:xfrm>
            <a:off x="942939" y="498555"/>
            <a:ext cx="16432519" cy="2444433"/>
          </a:xfrm>
          <a:prstGeom prst="rect">
            <a:avLst/>
          </a:prstGeom>
        </p:spPr>
        <p:txBody>
          <a:bodyPr anchor="b"/>
          <a:lstStyle>
            <a:lvl1pPr algn="l">
              <a:defRPr spc="360" sz="12000">
                <a:solidFill>
                  <a:srgbClr val="FFCBC5"/>
                </a:solidFill>
              </a:defRPr>
            </a:lvl1pPr>
          </a:lstStyle>
          <a:p>
            <a:pPr/>
            <a:r>
              <a:t>communicate</a:t>
            </a:r>
          </a:p>
        </p:txBody>
      </p:sp>
    </p:spTree>
  </p:cSld>
  <p:clrMapOvr>
    <a:masterClrMapping/>
  </p:clrMapOvr>
  <mc:AlternateContent xmlns:mc="http://schemas.openxmlformats.org/markup-compatibility/2006">
    <mc:Choice xmlns:p14="http://schemas.microsoft.com/office/powerpoint/2010/main" Requires="p14">
      <p:transition spd="slow" advClick="1" p14:dur="1500">
        <p:fade/>
      </p:transition>
    </mc:Choice>
    <mc:Fallback>
      <p:transition spd="slow">
        <p:fade/>
      </p:transition>
    </mc:Fallback>
  </mc:AlternateContent>
  <p:timing>
    <p:tnLst>
      <p:par>
        <p:cTn id="1" nodeType="tmRoot" restart="never" dur="indefinite" fill="hold">
          <p:childTnLst>
            <p:seq concurrent="1" prevAc="none" nextAc="seek">
              <p:cTn id="2" nodeType="mainSeq" dur="indefinite" fill="hold">
                <p:childTnLst>
                  <p:par>
                    <p:cTn id="3" fill="hold">
                      <p:stCondLst>
                        <p:cond delay="indefinite"/>
                      </p:stCondLst>
                      <p:childTnLst>
                        <p:par>
                          <p:cTn id="4" fill="hold">
                            <p:stCondLst>
                              <p:cond delay="0"/>
                            </p:stCondLst>
                            <p:childTnLst>
                              <p:par>
                                <p:cTn id="5" presetClass="entr" nodeType="clickEffect" presetSubtype="8" presetID="2" grpId="1" fill="hold">
                                  <p:stCondLst>
                                    <p:cond delay="0"/>
                                  </p:stCondLst>
                                  <p:iterate type="el" backwards="0">
                                    <p:tmAbs val="0"/>
                                  </p:iterate>
                                  <p:childTnLst>
                                    <p:set>
                                      <p:cBhvr>
                                        <p:cTn id="6" fill="hold"/>
                                        <p:tgtEl>
                                          <p:spTgt spid="465"/>
                                        </p:tgtEl>
                                        <p:attrNameLst>
                                          <p:attrName>style.visibility</p:attrName>
                                        </p:attrNameLst>
                                      </p:cBhvr>
                                      <p:to>
                                        <p:strVal val="visible"/>
                                      </p:to>
                                    </p:set>
                                    <p:anim calcmode="lin" valueType="num">
                                      <p:cBhvr>
                                        <p:cTn id="7" dur="1000" fill="hold"/>
                                        <p:tgtEl>
                                          <p:spTgt spid="465"/>
                                        </p:tgtEl>
                                        <p:attrNameLst>
                                          <p:attrName>ppt_x</p:attrName>
                                        </p:attrNameLst>
                                      </p:cBhvr>
                                      <p:tavLst>
                                        <p:tav tm="0">
                                          <p:val>
                                            <p:strVal val="0-#ppt_w/2"/>
                                          </p:val>
                                        </p:tav>
                                        <p:tav tm="100000">
                                          <p:val>
                                            <p:strVal val="#ppt_x"/>
                                          </p:val>
                                        </p:tav>
                                      </p:tavLst>
                                    </p:anim>
                                    <p:anim calcmode="lin" valueType="num">
                                      <p:cBhvr>
                                        <p:cTn id="8" dur="1000" fill="hold"/>
                                        <p:tgtEl>
                                          <p:spTgt spid="46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bldLst>
      <p:bldP build="whole" bldLvl="1" animBg="1" rev="0" advAuto="0" spid="465" grpId="1"/>
    </p:bldLst>
  </p:timing>
</p:sld>
</file>

<file path=ppt/slides/slide39.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474" name="Principle 10"/>
          <p:cNvSpPr txBox="1"/>
          <p:nvPr>
            <p:ph type="title"/>
          </p:nvPr>
        </p:nvSpPr>
        <p:spPr>
          <a:xfrm>
            <a:off x="1028621" y="1838176"/>
            <a:ext cx="11785601" cy="4084936"/>
          </a:xfrm>
          <a:prstGeom prst="rect">
            <a:avLst/>
          </a:prstGeom>
        </p:spPr>
        <p:txBody>
          <a:bodyPr/>
          <a:lstStyle>
            <a:lvl1pPr defTabSz="572516">
              <a:defRPr spc="385" sz="12838"/>
            </a:lvl1pPr>
          </a:lstStyle>
          <a:p>
            <a:pPr/>
            <a:r>
              <a:t>Principle 10</a:t>
            </a:r>
          </a:p>
        </p:txBody>
      </p:sp>
      <p:sp>
        <p:nvSpPr>
          <p:cNvPr id="475" name="Protect"/>
          <p:cNvSpPr txBox="1"/>
          <p:nvPr>
            <p:ph type="body" sz="quarter" idx="1"/>
          </p:nvPr>
        </p:nvSpPr>
        <p:spPr>
          <a:xfrm>
            <a:off x="1682035" y="6720284"/>
            <a:ext cx="11302612" cy="5467169"/>
          </a:xfrm>
          <a:prstGeom prst="rect">
            <a:avLst/>
          </a:prstGeom>
        </p:spPr>
        <p:txBody>
          <a:bodyPr/>
          <a:lstStyle>
            <a:lvl1pPr marL="1066800" indent="-1066800">
              <a:buSzPct val="70000"/>
              <a:buBlip>
                <a:blip r:embed="rId3"/>
              </a:buBlip>
              <a:defRPr spc="70" sz="7000"/>
            </a:lvl1pPr>
          </a:lstStyle>
          <a:p>
            <a:pPr/>
            <a:r>
              <a:t>Protect</a:t>
            </a:r>
          </a:p>
        </p:txBody>
      </p:sp>
      <p:pic>
        <p:nvPicPr>
          <p:cNvPr id="476" name="Vintage television in front of yellow patterned wallpaper" descr="Vintage television in front of yellow patterned wallpaper"/>
          <p:cNvPicPr>
            <a:picLocks noChangeAspect="1"/>
          </p:cNvPicPr>
          <p:nvPr>
            <p:ph type="pic" idx="21"/>
          </p:nvPr>
        </p:nvPicPr>
        <p:blipFill>
          <a:blip r:embed="rId4">
            <a:extLst/>
          </a:blip>
          <a:srcRect l="9999" t="0" r="9999" b="0"/>
          <a:stretch>
            <a:fillRect/>
          </a:stretch>
        </p:blipFill>
        <p:spPr>
          <a:xfrm>
            <a:off x="13660716" y="1908373"/>
            <a:ext cx="9924609" cy="9924608"/>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advClick="1" p14:dur="1500">
        <p:fade/>
      </p:transition>
    </mc:Choice>
    <mc:Fallback>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pic>
        <p:nvPicPr>
          <p:cNvPr id="197" name="row of seven small retro clocks on a green shelf against a yellow background" descr="row of seven small retro clocks on a green shelf against a yellow background"/>
          <p:cNvPicPr>
            <a:picLocks noChangeAspect="1"/>
          </p:cNvPicPr>
          <p:nvPr/>
        </p:nvPicPr>
        <p:blipFill>
          <a:blip r:embed="rId3">
            <a:extLst/>
          </a:blip>
          <a:srcRect l="28825" t="0" r="0" b="0"/>
          <a:stretch>
            <a:fillRect/>
          </a:stretch>
        </p:blipFill>
        <p:spPr>
          <a:xfrm>
            <a:off x="-33316" y="-80770"/>
            <a:ext cx="29697286" cy="16704728"/>
          </a:xfrm>
          <a:prstGeom prst="rect">
            <a:avLst/>
          </a:prstGeom>
          <a:ln w="12700">
            <a:miter lim="400000"/>
          </a:ln>
        </p:spPr>
      </p:pic>
      <p:sp>
        <p:nvSpPr>
          <p:cNvPr id="198" name="I think God wants me to lead the Children’s Ministry."/>
          <p:cNvSpPr txBox="1"/>
          <p:nvPr/>
        </p:nvSpPr>
        <p:spPr>
          <a:xfrm>
            <a:off x="1628074" y="3287210"/>
            <a:ext cx="12401750" cy="4221938"/>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lgn="l">
              <a:lnSpc>
                <a:spcPct val="80000"/>
              </a:lnSpc>
              <a:defRPr spc="188" sz="9400">
                <a:solidFill>
                  <a:srgbClr val="F3F5B1"/>
                </a:solidFill>
              </a:defRPr>
            </a:lvl1pPr>
          </a:lstStyle>
          <a:p>
            <a:pPr/>
            <a:r>
              <a:t>I think God wants me to lead the Children’s Ministry. </a:t>
            </a:r>
          </a:p>
        </p:txBody>
      </p:sp>
      <p:sp>
        <p:nvSpPr>
          <p:cNvPr id="199" name="NOW WHAT?"/>
          <p:cNvSpPr txBox="1"/>
          <p:nvPr/>
        </p:nvSpPr>
        <p:spPr>
          <a:xfrm>
            <a:off x="3142211" y="7942281"/>
            <a:ext cx="8477251" cy="17780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lnSpc>
                <a:spcPct val="80000"/>
              </a:lnSpc>
              <a:defRPr b="1" spc="200" sz="10000">
                <a:solidFill>
                  <a:srgbClr val="F3F5B1"/>
                </a:solidFill>
                <a:latin typeface="+mn-lt"/>
                <a:ea typeface="+mn-ea"/>
                <a:cs typeface="+mn-cs"/>
                <a:sym typeface="Graphik"/>
              </a:defRPr>
            </a:lvl1pPr>
          </a:lstStyle>
          <a:p>
            <a:pPr/>
            <a:r>
              <a:t>NOW WHAT?</a:t>
            </a:r>
          </a:p>
        </p:txBody>
      </p:sp>
      <p:sp>
        <p:nvSpPr>
          <p:cNvPr id="200" name="Line"/>
          <p:cNvSpPr/>
          <p:nvPr/>
        </p:nvSpPr>
        <p:spPr>
          <a:xfrm>
            <a:off x="1079276" y="12641861"/>
            <a:ext cx="12603121" cy="1"/>
          </a:xfrm>
          <a:prstGeom prst="line">
            <a:avLst/>
          </a:prstGeom>
          <a:ln w="101600">
            <a:solidFill>
              <a:srgbClr val="FFCBC5"/>
            </a:solidFill>
            <a:miter lim="400000"/>
          </a:ln>
        </p:spPr>
        <p:txBody>
          <a:bodyPr lIns="50800" tIns="50800" rIns="50800" bIns="50800" anchor="ctr"/>
          <a:lstStyle/>
          <a:p>
            <a:pPr/>
          </a:p>
        </p:txBody>
      </p:sp>
      <p:sp>
        <p:nvSpPr>
          <p:cNvPr id="201" name="Line"/>
          <p:cNvSpPr/>
          <p:nvPr/>
        </p:nvSpPr>
        <p:spPr>
          <a:xfrm>
            <a:off x="1308097" y="1065938"/>
            <a:ext cx="21767807" cy="1"/>
          </a:xfrm>
          <a:prstGeom prst="line">
            <a:avLst/>
          </a:prstGeom>
          <a:ln w="101600">
            <a:solidFill>
              <a:srgbClr val="FFCBC5"/>
            </a:solidFill>
            <a:miter lim="400000"/>
          </a:ln>
        </p:spPr>
        <p:txBody>
          <a:bodyPr lIns="50800" tIns="50800" rIns="50800" bIns="50800" anchor="ctr"/>
          <a:lstStyle/>
          <a:p>
            <a:pPr/>
          </a:p>
        </p:txBody>
      </p:sp>
    </p:spTree>
  </p:cSld>
  <p:clrMapOvr>
    <a:masterClrMapping/>
  </p:clrMapOvr>
  <mc:AlternateContent xmlns:mc="http://schemas.openxmlformats.org/markup-compatibility/2006">
    <mc:Choice xmlns:p14="http://schemas.microsoft.com/office/powerpoint/2010/main" Requires="p14">
      <p:transition spd="slow" advClick="1" p14:dur="1500">
        <p:fade/>
      </p:transition>
    </mc:Choice>
    <mc:Fallback>
      <p:transition spd="slow">
        <p:fade/>
      </p:transition>
    </mc:Fallback>
  </mc:AlternateContent>
</p:sld>
</file>

<file path=ppt/slides/slide40.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480" name="John 17:12…"/>
          <p:cNvSpPr txBox="1"/>
          <p:nvPr>
            <p:ph type="body" sz="half" idx="1"/>
          </p:nvPr>
        </p:nvSpPr>
        <p:spPr>
          <a:xfrm>
            <a:off x="971550" y="2861750"/>
            <a:ext cx="14210421" cy="6887578"/>
          </a:xfrm>
          <a:prstGeom prst="rect">
            <a:avLst/>
          </a:prstGeom>
        </p:spPr>
        <p:txBody>
          <a:bodyPr anchor="t"/>
          <a:lstStyle/>
          <a:p>
            <a:pPr algn="l">
              <a:lnSpc>
                <a:spcPct val="80000"/>
              </a:lnSpc>
              <a:defRPr b="0" cap="none" i="1" spc="0" sz="6000">
                <a:latin typeface="Graphik Semibold"/>
                <a:ea typeface="Graphik Semibold"/>
                <a:cs typeface="Graphik Semibold"/>
                <a:sym typeface="Graphik Semibold"/>
              </a:defRPr>
            </a:pPr>
            <a:r>
              <a:t>John 17:12</a:t>
            </a:r>
          </a:p>
          <a:p>
            <a:pPr algn="l">
              <a:lnSpc>
                <a:spcPct val="80000"/>
              </a:lnSpc>
              <a:defRPr b="0" cap="none" i="1" spc="0" sz="6000">
                <a:latin typeface="Graphik Semibold"/>
                <a:ea typeface="Graphik Semibold"/>
                <a:cs typeface="Graphik Semibold"/>
                <a:sym typeface="Graphik Semibold"/>
              </a:defRPr>
            </a:pPr>
            <a:r>
              <a:t>12 While I was with them in the world, I kept them in Your name. </a:t>
            </a:r>
            <a:r>
              <a:rPr u="sng"/>
              <a:t>Those whom You gave Me I have kept</a:t>
            </a:r>
            <a:r>
              <a:t>; and none of them is lost except the son of perdition, that the Scripture might be fulfilled.</a:t>
            </a:r>
          </a:p>
        </p:txBody>
      </p:sp>
      <p:pic>
        <p:nvPicPr>
          <p:cNvPr id="481" name="kid silloette no words.jpg" descr="kid silloette no words.jpg"/>
          <p:cNvPicPr>
            <a:picLocks noChangeAspect="1"/>
          </p:cNvPicPr>
          <p:nvPr/>
        </p:nvPicPr>
        <p:blipFill>
          <a:blip r:embed="rId3">
            <a:extLst/>
          </a:blip>
          <a:srcRect l="9602" t="0" r="13640" b="0"/>
          <a:stretch>
            <a:fillRect/>
          </a:stretch>
        </p:blipFill>
        <p:spPr>
          <a:xfrm>
            <a:off x="15986738" y="2865888"/>
            <a:ext cx="7392781" cy="7242887"/>
          </a:xfrm>
          <a:prstGeom prst="rect">
            <a:avLst/>
          </a:prstGeom>
          <a:ln w="12700">
            <a:miter lim="400000"/>
          </a:ln>
        </p:spPr>
      </p:pic>
      <p:sp>
        <p:nvSpPr>
          <p:cNvPr id="482" name="John 17:12"/>
          <p:cNvSpPr txBox="1"/>
          <p:nvPr/>
        </p:nvSpPr>
        <p:spPr>
          <a:xfrm>
            <a:off x="16385672" y="8956992"/>
            <a:ext cx="6594725" cy="1034416"/>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defTabSz="584200">
              <a:lnSpc>
                <a:spcPct val="90000"/>
              </a:lnSpc>
              <a:defRPr b="1" spc="165" sz="5500">
                <a:solidFill>
                  <a:srgbClr val="F3F5B1"/>
                </a:solidFill>
                <a:latin typeface="+mn-lt"/>
                <a:ea typeface="+mn-ea"/>
                <a:cs typeface="+mn-cs"/>
                <a:sym typeface="Graphik"/>
              </a:defRPr>
            </a:lvl1pPr>
          </a:lstStyle>
          <a:p>
            <a:pPr/>
            <a:r>
              <a:t>John 17:12</a:t>
            </a:r>
          </a:p>
        </p:txBody>
      </p:sp>
      <p:sp>
        <p:nvSpPr>
          <p:cNvPr id="483" name="Protect"/>
          <p:cNvSpPr txBox="1"/>
          <p:nvPr>
            <p:ph type="title" idx="4294967295"/>
          </p:nvPr>
        </p:nvSpPr>
        <p:spPr>
          <a:xfrm>
            <a:off x="753806" y="740465"/>
            <a:ext cx="21168797" cy="1755919"/>
          </a:xfrm>
          <a:prstGeom prst="rect">
            <a:avLst/>
          </a:prstGeom>
        </p:spPr>
        <p:txBody>
          <a:bodyPr anchor="b"/>
          <a:lstStyle>
            <a:lvl1pPr algn="l" defTabSz="473201">
              <a:defRPr spc="291" sz="9720">
                <a:solidFill>
                  <a:schemeClr val="accent6"/>
                </a:solidFill>
              </a:defRPr>
            </a:lvl1pPr>
          </a:lstStyle>
          <a:p>
            <a:pPr/>
            <a:r>
              <a:t>Protect</a:t>
            </a:r>
          </a:p>
        </p:txBody>
      </p:sp>
    </p:spTree>
  </p:cSld>
  <p:clrMapOvr>
    <a:masterClrMapping/>
  </p:clrMapOvr>
  <mc:AlternateContent xmlns:mc="http://schemas.openxmlformats.org/markup-compatibility/2006">
    <mc:Choice xmlns:p14="http://schemas.microsoft.com/office/powerpoint/2010/main" Requires="p14">
      <p:transition spd="slow" advClick="1" p14:dur="1500">
        <p:fade/>
      </p:transition>
    </mc:Choice>
    <mc:Fallback>
      <p:transition spd="slow">
        <p:fade/>
      </p:transition>
    </mc:Fallback>
  </mc:AlternateContent>
  <p:timing>
    <p:tnLst>
      <p:par>
        <p:cTn id="1" nodeType="tmRoot" restart="never" dur="indefinite" fill="hold">
          <p:childTnLst>
            <p:seq concurrent="1" prevAc="none" nextAc="seek">
              <p:cTn id="2" nodeType="mainSeq" dur="indefinite" fill="hold">
                <p:childTnLst>
                  <p:par>
                    <p:cTn id="3" fill="hold">
                      <p:stCondLst>
                        <p:cond delay="indefinite"/>
                      </p:stCondLst>
                      <p:childTnLst>
                        <p:par>
                          <p:cTn id="4" fill="hold">
                            <p:stCondLst>
                              <p:cond delay="0"/>
                            </p:stCondLst>
                            <p:childTnLst>
                              <p:par>
                                <p:cTn id="5" presetClass="entr" nodeType="clickEffect" presetSubtype="8" presetID="2" grpId="1" fill="hold">
                                  <p:stCondLst>
                                    <p:cond delay="0"/>
                                  </p:stCondLst>
                                  <p:iterate type="el" backwards="0">
                                    <p:tmAbs val="0"/>
                                  </p:iterate>
                                  <p:childTnLst>
                                    <p:set>
                                      <p:cBhvr>
                                        <p:cTn id="6" fill="hold"/>
                                        <p:tgtEl>
                                          <p:spTgt spid="480"/>
                                        </p:tgtEl>
                                        <p:attrNameLst>
                                          <p:attrName>style.visibility</p:attrName>
                                        </p:attrNameLst>
                                      </p:cBhvr>
                                      <p:to>
                                        <p:strVal val="visible"/>
                                      </p:to>
                                    </p:set>
                                    <p:anim calcmode="lin" valueType="num">
                                      <p:cBhvr>
                                        <p:cTn id="7" dur="1000" fill="hold"/>
                                        <p:tgtEl>
                                          <p:spTgt spid="480"/>
                                        </p:tgtEl>
                                        <p:attrNameLst>
                                          <p:attrName>ppt_x</p:attrName>
                                        </p:attrNameLst>
                                      </p:cBhvr>
                                      <p:tavLst>
                                        <p:tav tm="0">
                                          <p:val>
                                            <p:strVal val="0-#ppt_w/2"/>
                                          </p:val>
                                        </p:tav>
                                        <p:tav tm="100000">
                                          <p:val>
                                            <p:strVal val="#ppt_x"/>
                                          </p:val>
                                        </p:tav>
                                      </p:tavLst>
                                    </p:anim>
                                    <p:anim calcmode="lin" valueType="num">
                                      <p:cBhvr>
                                        <p:cTn id="8" dur="1000" fill="hold"/>
                                        <p:tgtEl>
                                          <p:spTgt spid="48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bldLst>
      <p:bldP build="whole" bldLvl="1" animBg="1" rev="0" advAuto="0" spid="480" grpId="1"/>
    </p:bldLst>
  </p:timing>
</p:sld>
</file>

<file path=ppt/slides/slide41.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487" name="John 10:11–12…"/>
          <p:cNvSpPr txBox="1"/>
          <p:nvPr>
            <p:ph type="body" sz="half" idx="1"/>
          </p:nvPr>
        </p:nvSpPr>
        <p:spPr>
          <a:xfrm>
            <a:off x="971550" y="2861750"/>
            <a:ext cx="14210421" cy="7832828"/>
          </a:xfrm>
          <a:prstGeom prst="rect">
            <a:avLst/>
          </a:prstGeom>
        </p:spPr>
        <p:txBody>
          <a:bodyPr anchor="t"/>
          <a:lstStyle/>
          <a:p>
            <a:pPr algn="l" defTabSz="572516">
              <a:lnSpc>
                <a:spcPct val="80000"/>
              </a:lnSpc>
              <a:defRPr b="0" cap="none" i="1" spc="0" sz="5880">
                <a:latin typeface="Graphik Semibold"/>
                <a:ea typeface="Graphik Semibold"/>
                <a:cs typeface="Graphik Semibold"/>
                <a:sym typeface="Graphik Semibold"/>
              </a:defRPr>
            </a:pPr>
            <a:r>
              <a:t>John 10:11–12</a:t>
            </a:r>
          </a:p>
          <a:p>
            <a:pPr algn="l" defTabSz="572516">
              <a:lnSpc>
                <a:spcPct val="80000"/>
              </a:lnSpc>
              <a:defRPr b="0" cap="none" i="1" spc="0" sz="5880">
                <a:latin typeface="Graphik Semibold"/>
                <a:ea typeface="Graphik Semibold"/>
                <a:cs typeface="Graphik Semibold"/>
                <a:sym typeface="Graphik Semibold"/>
              </a:defRPr>
            </a:pPr>
            <a:r>
              <a:t>11 “I am the good shepherd. The good shepherd </a:t>
            </a:r>
            <a:r>
              <a:rPr u="sng"/>
              <a:t>gives His life for the sheep</a:t>
            </a:r>
            <a:r>
              <a:t>. 12 But a hireling, he who is not the shepherd, one who does not own the sheep, sees the wolf coming and </a:t>
            </a:r>
            <a:r>
              <a:rPr u="sng"/>
              <a:t>leaves the sheep and flees</a:t>
            </a:r>
            <a:r>
              <a:t>; and the wolf catches the sheep and scatters them.</a:t>
            </a:r>
          </a:p>
        </p:txBody>
      </p:sp>
      <p:pic>
        <p:nvPicPr>
          <p:cNvPr id="488" name="kid silloette no words.jpg" descr="kid silloette no words.jpg"/>
          <p:cNvPicPr>
            <a:picLocks noChangeAspect="1"/>
          </p:cNvPicPr>
          <p:nvPr/>
        </p:nvPicPr>
        <p:blipFill>
          <a:blip r:embed="rId3">
            <a:extLst/>
          </a:blip>
          <a:srcRect l="9602" t="0" r="13640" b="0"/>
          <a:stretch>
            <a:fillRect/>
          </a:stretch>
        </p:blipFill>
        <p:spPr>
          <a:xfrm>
            <a:off x="15986738" y="2865888"/>
            <a:ext cx="7392781" cy="7242887"/>
          </a:xfrm>
          <a:prstGeom prst="rect">
            <a:avLst/>
          </a:prstGeom>
          <a:ln w="12700">
            <a:miter lim="400000"/>
          </a:ln>
        </p:spPr>
      </p:pic>
      <p:sp>
        <p:nvSpPr>
          <p:cNvPr id="489" name="John 10:11–12"/>
          <p:cNvSpPr txBox="1"/>
          <p:nvPr/>
        </p:nvSpPr>
        <p:spPr>
          <a:xfrm>
            <a:off x="16385672" y="8956992"/>
            <a:ext cx="6594725" cy="1034416"/>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defTabSz="584200">
              <a:lnSpc>
                <a:spcPct val="90000"/>
              </a:lnSpc>
              <a:defRPr b="1" spc="165" sz="5500">
                <a:solidFill>
                  <a:srgbClr val="F3F5B1"/>
                </a:solidFill>
                <a:latin typeface="+mn-lt"/>
                <a:ea typeface="+mn-ea"/>
                <a:cs typeface="+mn-cs"/>
                <a:sym typeface="Graphik"/>
              </a:defRPr>
            </a:lvl1pPr>
          </a:lstStyle>
          <a:p>
            <a:pPr/>
            <a:r>
              <a:t>John 10:11–12</a:t>
            </a:r>
          </a:p>
        </p:txBody>
      </p:sp>
      <p:sp>
        <p:nvSpPr>
          <p:cNvPr id="490" name="Protect"/>
          <p:cNvSpPr txBox="1"/>
          <p:nvPr>
            <p:ph type="title" idx="4294967295"/>
          </p:nvPr>
        </p:nvSpPr>
        <p:spPr>
          <a:xfrm>
            <a:off x="753806" y="740465"/>
            <a:ext cx="21168797" cy="1755919"/>
          </a:xfrm>
          <a:prstGeom prst="rect">
            <a:avLst/>
          </a:prstGeom>
        </p:spPr>
        <p:txBody>
          <a:bodyPr anchor="b"/>
          <a:lstStyle>
            <a:lvl1pPr algn="l" defTabSz="473201">
              <a:defRPr spc="291" sz="9720">
                <a:solidFill>
                  <a:schemeClr val="accent6"/>
                </a:solidFill>
              </a:defRPr>
            </a:lvl1pPr>
          </a:lstStyle>
          <a:p>
            <a:pPr/>
            <a:r>
              <a:t>Protect</a:t>
            </a:r>
          </a:p>
        </p:txBody>
      </p:sp>
    </p:spTree>
  </p:cSld>
  <p:clrMapOvr>
    <a:masterClrMapping/>
  </p:clrMapOvr>
  <mc:AlternateContent xmlns:mc="http://schemas.openxmlformats.org/markup-compatibility/2006">
    <mc:Choice xmlns:p14="http://schemas.microsoft.com/office/powerpoint/2010/main" Requires="p14">
      <p:transition spd="slow" advClick="1" p14:dur="1500">
        <p:fade/>
      </p:transition>
    </mc:Choice>
    <mc:Fallback>
      <p:transition spd="slow">
        <p:fade/>
      </p:transition>
    </mc:Fallback>
  </mc:AlternateContent>
  <p:timing>
    <p:tnLst>
      <p:par>
        <p:cTn id="1" nodeType="tmRoot" restart="never" dur="indefinite" fill="hold">
          <p:childTnLst>
            <p:seq concurrent="1" prevAc="none" nextAc="seek">
              <p:cTn id="2" nodeType="mainSeq" dur="indefinite" fill="hold">
                <p:childTnLst>
                  <p:par>
                    <p:cTn id="3" fill="hold">
                      <p:stCondLst>
                        <p:cond delay="indefinite"/>
                      </p:stCondLst>
                      <p:childTnLst>
                        <p:par>
                          <p:cTn id="4" fill="hold">
                            <p:stCondLst>
                              <p:cond delay="0"/>
                            </p:stCondLst>
                            <p:childTnLst>
                              <p:par>
                                <p:cTn id="5" presetClass="entr" nodeType="clickEffect" presetSubtype="8" presetID="2" grpId="1" fill="hold">
                                  <p:stCondLst>
                                    <p:cond delay="0"/>
                                  </p:stCondLst>
                                  <p:iterate type="el" backwards="0">
                                    <p:tmAbs val="0"/>
                                  </p:iterate>
                                  <p:childTnLst>
                                    <p:set>
                                      <p:cBhvr>
                                        <p:cTn id="6" fill="hold"/>
                                        <p:tgtEl>
                                          <p:spTgt spid="487"/>
                                        </p:tgtEl>
                                        <p:attrNameLst>
                                          <p:attrName>style.visibility</p:attrName>
                                        </p:attrNameLst>
                                      </p:cBhvr>
                                      <p:to>
                                        <p:strVal val="visible"/>
                                      </p:to>
                                    </p:set>
                                    <p:anim calcmode="lin" valueType="num">
                                      <p:cBhvr>
                                        <p:cTn id="7" dur="1000" fill="hold"/>
                                        <p:tgtEl>
                                          <p:spTgt spid="487"/>
                                        </p:tgtEl>
                                        <p:attrNameLst>
                                          <p:attrName>ppt_x</p:attrName>
                                        </p:attrNameLst>
                                      </p:cBhvr>
                                      <p:tavLst>
                                        <p:tav tm="0">
                                          <p:val>
                                            <p:strVal val="0-#ppt_w/2"/>
                                          </p:val>
                                        </p:tav>
                                        <p:tav tm="100000">
                                          <p:val>
                                            <p:strVal val="#ppt_x"/>
                                          </p:val>
                                        </p:tav>
                                      </p:tavLst>
                                    </p:anim>
                                    <p:anim calcmode="lin" valueType="num">
                                      <p:cBhvr>
                                        <p:cTn id="8" dur="1000" fill="hold"/>
                                        <p:tgtEl>
                                          <p:spTgt spid="48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bldLst>
      <p:bldP build="whole" bldLvl="1" animBg="1" rev="0" advAuto="0" spid="487" grpId="1"/>
    </p:bldLst>
  </p:timing>
</p:sld>
</file>

<file path=ppt/slides/slide42.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494" name="Seek the Lord first…"/>
          <p:cNvSpPr txBox="1"/>
          <p:nvPr>
            <p:ph type="body" sz="half" idx="1"/>
          </p:nvPr>
        </p:nvSpPr>
        <p:spPr>
          <a:xfrm>
            <a:off x="2082800" y="3132371"/>
            <a:ext cx="13160974" cy="8932697"/>
          </a:xfrm>
          <a:prstGeom prst="rect">
            <a:avLst/>
          </a:prstGeom>
        </p:spPr>
        <p:txBody>
          <a:bodyPr/>
          <a:lstStyle/>
          <a:p>
            <a:pPr>
              <a:lnSpc>
                <a:spcPct val="40000"/>
              </a:lnSpc>
              <a:buSzPct val="70000"/>
              <a:buBlip>
                <a:blip r:embed="rId2"/>
              </a:buBlip>
            </a:pPr>
            <a:r>
              <a:t>Seek the Lord first</a:t>
            </a:r>
          </a:p>
          <a:p>
            <a:pPr>
              <a:lnSpc>
                <a:spcPct val="40000"/>
              </a:lnSpc>
              <a:buSzPct val="70000"/>
              <a:buBlip>
                <a:blip r:embed="rId2"/>
              </a:buBlip>
            </a:pPr>
            <a:r>
              <a:t>Love God</a:t>
            </a:r>
          </a:p>
          <a:p>
            <a:pPr>
              <a:spcBef>
                <a:spcPts val="3800"/>
              </a:spcBef>
              <a:buSzPct val="70000"/>
              <a:buBlip>
                <a:blip r:embed="rId2"/>
              </a:buBlip>
            </a:pPr>
            <a:r>
              <a:t>Love the volunteers (pray, build relationship, care) Love the kids / families</a:t>
            </a:r>
          </a:p>
          <a:p>
            <a:pPr>
              <a:lnSpc>
                <a:spcPct val="40000"/>
              </a:lnSpc>
              <a:buSzPct val="70000"/>
              <a:buBlip>
                <a:blip r:embed="rId2"/>
              </a:buBlip>
            </a:pPr>
            <a:r>
              <a:t>Filled with the Holy Spirit</a:t>
            </a:r>
          </a:p>
          <a:p>
            <a:pPr>
              <a:lnSpc>
                <a:spcPct val="40000"/>
              </a:lnSpc>
              <a:buSzPct val="70000"/>
              <a:buBlip>
                <a:blip r:embed="rId2"/>
              </a:buBlip>
            </a:pPr>
            <a:r>
              <a:t>Unity (pastor, volunteers, families)</a:t>
            </a:r>
          </a:p>
          <a:p>
            <a:pPr>
              <a:lnSpc>
                <a:spcPct val="40000"/>
              </a:lnSpc>
              <a:buSzPct val="70000"/>
              <a:buBlip>
                <a:blip r:embed="rId2"/>
              </a:buBlip>
            </a:pPr>
            <a:r>
              <a:t>Stick to the Bible</a:t>
            </a:r>
          </a:p>
          <a:p>
            <a:pPr>
              <a:lnSpc>
                <a:spcPct val="40000"/>
              </a:lnSpc>
              <a:buSzPct val="70000"/>
              <a:buBlip>
                <a:blip r:embed="rId2"/>
              </a:buBlip>
            </a:pPr>
            <a:r>
              <a:t>Emphasize Relationship with Jesus</a:t>
            </a:r>
          </a:p>
          <a:p>
            <a:pPr>
              <a:lnSpc>
                <a:spcPct val="40000"/>
              </a:lnSpc>
              <a:buSzPct val="70000"/>
              <a:buBlip>
                <a:blip r:embed="rId2"/>
              </a:buBlip>
            </a:pPr>
            <a:r>
              <a:t>Organize</a:t>
            </a:r>
          </a:p>
          <a:p>
            <a:pPr>
              <a:lnSpc>
                <a:spcPct val="40000"/>
              </a:lnSpc>
              <a:buSzPct val="70000"/>
              <a:buBlip>
                <a:blip r:embed="rId2"/>
              </a:buBlip>
            </a:pPr>
            <a:r>
              <a:t>Communicate (expectations, training, schedule)</a:t>
            </a:r>
          </a:p>
          <a:p>
            <a:pPr>
              <a:lnSpc>
                <a:spcPct val="40000"/>
              </a:lnSpc>
              <a:buSzPct val="70000"/>
              <a:buBlip>
                <a:blip r:embed="rId2"/>
              </a:buBlip>
            </a:pPr>
            <a:r>
              <a:t>Protect</a:t>
            </a:r>
          </a:p>
        </p:txBody>
      </p:sp>
      <p:sp>
        <p:nvSpPr>
          <p:cNvPr id="495" name="10 Principles"/>
          <p:cNvSpPr txBox="1"/>
          <p:nvPr>
            <p:ph type="title"/>
          </p:nvPr>
        </p:nvSpPr>
        <p:spPr>
          <a:prstGeom prst="rect">
            <a:avLst/>
          </a:prstGeom>
        </p:spPr>
        <p:txBody>
          <a:bodyPr/>
          <a:lstStyle/>
          <a:p>
            <a:pPr/>
            <a:r>
              <a:t>10 Principles</a:t>
            </a:r>
          </a:p>
        </p:txBody>
      </p:sp>
      <p:pic>
        <p:nvPicPr>
          <p:cNvPr id="496" name="border 2.jpg" descr="border 2.jpg"/>
          <p:cNvPicPr>
            <a:picLocks noChangeAspect="1"/>
          </p:cNvPicPr>
          <p:nvPr/>
        </p:nvPicPr>
        <p:blipFill>
          <a:blip r:embed="rId3">
            <a:extLst/>
          </a:blip>
          <a:stretch>
            <a:fillRect/>
          </a:stretch>
        </p:blipFill>
        <p:spPr>
          <a:xfrm>
            <a:off x="14496330" y="3850099"/>
            <a:ext cx="8806664" cy="6622611"/>
          </a:xfrm>
          <a:prstGeom prst="rect">
            <a:avLst/>
          </a:prstGeom>
          <a:ln w="12700">
            <a:miter lim="400000"/>
          </a:ln>
        </p:spPr>
      </p:pic>
    </p:spTree>
  </p:cSld>
  <p:clrMapOvr>
    <a:masterClrMapping/>
  </p:clrMapOvr>
  <mc:AlternateContent xmlns:mc="http://schemas.openxmlformats.org/markup-compatibility/2006">
    <mc:Choice xmlns:p14="http://schemas.microsoft.com/office/powerpoint/2010/main" Requires="p14">
      <p:transition spd="slow" advClick="1" p14:dur="1500">
        <p:fade/>
      </p:transition>
    </mc:Choice>
    <mc:Fallback>
      <p:transition spd="slow">
        <p:fade/>
      </p:transition>
    </mc:Fallback>
  </mc:AlternateContent>
</p:sld>
</file>

<file path=ppt/slides/slide43.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pic>
        <p:nvPicPr>
          <p:cNvPr id="498" name="border 2.jpg" descr="border 2.jpg"/>
          <p:cNvPicPr>
            <a:picLocks noChangeAspect="1"/>
          </p:cNvPicPr>
          <p:nvPr/>
        </p:nvPicPr>
        <p:blipFill>
          <a:blip r:embed="rId2">
            <a:extLst/>
          </a:blip>
          <a:stretch>
            <a:fillRect/>
          </a:stretch>
        </p:blipFill>
        <p:spPr>
          <a:xfrm>
            <a:off x="1562809" y="4417732"/>
            <a:ext cx="9790906" cy="7362762"/>
          </a:xfrm>
          <a:prstGeom prst="rect">
            <a:avLst/>
          </a:prstGeom>
          <a:ln w="12700">
            <a:miter lim="400000"/>
          </a:ln>
        </p:spPr>
      </p:pic>
      <p:sp>
        <p:nvSpPr>
          <p:cNvPr id="499" name="QUESTIONS"/>
          <p:cNvSpPr txBox="1"/>
          <p:nvPr/>
        </p:nvSpPr>
        <p:spPr>
          <a:xfrm>
            <a:off x="739027" y="758455"/>
            <a:ext cx="15913101" cy="34544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spc="400" sz="20000">
                <a:solidFill>
                  <a:srgbClr val="F3F5B1"/>
                </a:solidFill>
                <a:latin typeface="+mn-lt"/>
                <a:ea typeface="+mn-ea"/>
                <a:cs typeface="+mn-cs"/>
                <a:sym typeface="Graphik"/>
              </a:defRPr>
            </a:lvl1pPr>
          </a:lstStyle>
          <a:p>
            <a:pPr/>
            <a:r>
              <a:t>QUESTIONS</a:t>
            </a:r>
          </a:p>
        </p:txBody>
      </p:sp>
      <p:sp>
        <p:nvSpPr>
          <p:cNvPr id="500" name="DARIN DEVORE"/>
          <p:cNvSpPr txBox="1"/>
          <p:nvPr/>
        </p:nvSpPr>
        <p:spPr>
          <a:xfrm>
            <a:off x="14939080" y="4343695"/>
            <a:ext cx="5879593" cy="110998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pc="119" sz="6000">
                <a:solidFill>
                  <a:srgbClr val="F3F5B1"/>
                </a:solidFill>
              </a:defRPr>
            </a:lvl1pPr>
          </a:lstStyle>
          <a:p>
            <a:pPr/>
            <a:r>
              <a:t>DARIN DEVORE</a:t>
            </a:r>
          </a:p>
        </p:txBody>
      </p:sp>
      <p:sp>
        <p:nvSpPr>
          <p:cNvPr id="501" name="darin@cclc.org"/>
          <p:cNvSpPr txBox="1"/>
          <p:nvPr/>
        </p:nvSpPr>
        <p:spPr>
          <a:xfrm>
            <a:off x="15427141" y="5584514"/>
            <a:ext cx="4903471" cy="94615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pc="100" sz="5000" u="sng">
                <a:solidFill>
                  <a:srgbClr val="F3F5B1"/>
                </a:solidFill>
                <a:hlinkClick r:id="rId3" invalidUrl="" action="" tgtFrame="" tooltip="" history="1" highlightClick="0" endSnd="0"/>
              </a:defRPr>
            </a:lvl1pPr>
          </a:lstStyle>
          <a:p>
            <a:pPr>
              <a:defRPr u="none"/>
            </a:pPr>
            <a:r>
              <a:rPr u="sng">
                <a:hlinkClick r:id="rId3" invalidUrl="" action="" tgtFrame="" tooltip="" history="1" highlightClick="0" endSnd="0"/>
              </a:rPr>
              <a:t>darin@cclc.org</a:t>
            </a:r>
          </a:p>
        </p:txBody>
      </p:sp>
      <p:sp>
        <p:nvSpPr>
          <p:cNvPr id="502" name="https://bit.ly/2Sggl2Q"/>
          <p:cNvSpPr txBox="1"/>
          <p:nvPr/>
        </p:nvSpPr>
        <p:spPr>
          <a:xfrm>
            <a:off x="13122916" y="11124579"/>
            <a:ext cx="9511920" cy="1155314"/>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defTabSz="825500">
              <a:lnSpc>
                <a:spcPct val="70000"/>
              </a:lnSpc>
              <a:spcBef>
                <a:spcPts val="1700"/>
              </a:spcBef>
              <a:defRPr b="1" spc="140" sz="7000">
                <a:solidFill>
                  <a:srgbClr val="F3F5B1"/>
                </a:solidFill>
                <a:latin typeface="Helvetica Neue"/>
                <a:ea typeface="Helvetica Neue"/>
                <a:cs typeface="Helvetica Neue"/>
                <a:sym typeface="Helvetica Neue"/>
              </a:defRPr>
            </a:lvl1pPr>
          </a:lstStyle>
          <a:p>
            <a:pPr/>
            <a:r>
              <a:t>https://bit.ly/2Sggl2Q</a:t>
            </a:r>
          </a:p>
        </p:txBody>
      </p:sp>
      <p:pic>
        <p:nvPicPr>
          <p:cNvPr id="503" name="CM Conference Dropbox link.png" descr="CM Conference Dropbox link.png"/>
          <p:cNvPicPr>
            <a:picLocks noChangeAspect="1"/>
          </p:cNvPicPr>
          <p:nvPr/>
        </p:nvPicPr>
        <p:blipFill>
          <a:blip r:embed="rId4">
            <a:extLst/>
          </a:blip>
          <a:stretch>
            <a:fillRect/>
          </a:stretch>
        </p:blipFill>
        <p:spPr>
          <a:xfrm>
            <a:off x="15988496" y="7063412"/>
            <a:ext cx="3780761" cy="3780761"/>
          </a:xfrm>
          <a:prstGeom prst="rect">
            <a:avLst/>
          </a:prstGeom>
          <a:ln w="12700">
            <a:miter lim="400000"/>
          </a:ln>
        </p:spPr>
      </p:pic>
    </p:spTree>
  </p:cSld>
  <p:clrMapOvr>
    <a:masterClrMapping/>
  </p:clrMapOvr>
  <mc:AlternateContent xmlns:mc="http://schemas.openxmlformats.org/markup-compatibility/2006">
    <mc:Choice xmlns:p14="http://schemas.microsoft.com/office/powerpoint/2010/main" Requires="p14">
      <p:transition spd="slow" advClick="1" p14:dur="1500">
        <p:fade/>
      </p:transition>
    </mc:Choice>
    <mc:Fallback>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pic>
        <p:nvPicPr>
          <p:cNvPr id="205" name="row of seven small retro clocks on a green shelf against a yellow background" descr="row of seven small retro clocks on a green shelf against a yellow background"/>
          <p:cNvPicPr>
            <a:picLocks noChangeAspect="1"/>
          </p:cNvPicPr>
          <p:nvPr/>
        </p:nvPicPr>
        <p:blipFill>
          <a:blip r:embed="rId3">
            <a:extLst/>
          </a:blip>
          <a:srcRect l="28825" t="0" r="0" b="0"/>
          <a:stretch>
            <a:fillRect/>
          </a:stretch>
        </p:blipFill>
        <p:spPr>
          <a:xfrm>
            <a:off x="-14579" y="-43295"/>
            <a:ext cx="29697286" cy="16704728"/>
          </a:xfrm>
          <a:prstGeom prst="rect">
            <a:avLst/>
          </a:prstGeom>
          <a:ln w="12700">
            <a:miter lim="400000"/>
          </a:ln>
        </p:spPr>
      </p:pic>
      <p:sp>
        <p:nvSpPr>
          <p:cNvPr id="206" name="I think God wants me to lead the Children’s Ministry."/>
          <p:cNvSpPr txBox="1"/>
          <p:nvPr/>
        </p:nvSpPr>
        <p:spPr>
          <a:xfrm>
            <a:off x="1628074" y="3287210"/>
            <a:ext cx="12401750" cy="4221938"/>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lgn="l">
              <a:lnSpc>
                <a:spcPct val="80000"/>
              </a:lnSpc>
              <a:defRPr spc="188" sz="9400">
                <a:solidFill>
                  <a:srgbClr val="F3F5B1"/>
                </a:solidFill>
              </a:defRPr>
            </a:lvl1pPr>
          </a:lstStyle>
          <a:p>
            <a:pPr/>
            <a:r>
              <a:t>I think God wants me to lead the Children’s Ministry. </a:t>
            </a:r>
          </a:p>
        </p:txBody>
      </p:sp>
      <p:sp>
        <p:nvSpPr>
          <p:cNvPr id="207" name="NOW WHAT?"/>
          <p:cNvSpPr txBox="1"/>
          <p:nvPr/>
        </p:nvSpPr>
        <p:spPr>
          <a:xfrm>
            <a:off x="3142211" y="7942281"/>
            <a:ext cx="8477251" cy="17780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lnSpc>
                <a:spcPct val="80000"/>
              </a:lnSpc>
              <a:defRPr b="1" spc="200" sz="10000">
                <a:solidFill>
                  <a:srgbClr val="F3F5B1"/>
                </a:solidFill>
                <a:latin typeface="+mn-lt"/>
                <a:ea typeface="+mn-ea"/>
                <a:cs typeface="+mn-cs"/>
                <a:sym typeface="Graphik"/>
              </a:defRPr>
            </a:lvl1pPr>
          </a:lstStyle>
          <a:p>
            <a:pPr/>
            <a:r>
              <a:t>NOW WHAT?</a:t>
            </a:r>
          </a:p>
        </p:txBody>
      </p:sp>
      <p:sp>
        <p:nvSpPr>
          <p:cNvPr id="208" name="Rectangle"/>
          <p:cNvSpPr/>
          <p:nvPr/>
        </p:nvSpPr>
        <p:spPr>
          <a:xfrm>
            <a:off x="13211" y="35185"/>
            <a:ext cx="24357578" cy="13645630"/>
          </a:xfrm>
          <a:prstGeom prst="rect">
            <a:avLst/>
          </a:prstGeom>
          <a:solidFill>
            <a:srgbClr val="8E73B6">
              <a:alpha val="87413"/>
            </a:srgbClr>
          </a:solidFill>
          <a:ln w="12700">
            <a:miter lim="400000"/>
          </a:ln>
        </p:spPr>
        <p:txBody>
          <a:bodyPr lIns="50800" tIns="50800" rIns="50800" bIns="50800" anchor="ctr"/>
          <a:lstStyle/>
          <a:p>
            <a:pPr defTabSz="825500">
              <a:defRPr spc="0" sz="3200">
                <a:solidFill>
                  <a:srgbClr val="8E73B6"/>
                </a:solidFill>
              </a:defRPr>
            </a:pPr>
          </a:p>
        </p:txBody>
      </p:sp>
      <p:sp>
        <p:nvSpPr>
          <p:cNvPr id="209" name="Line"/>
          <p:cNvSpPr/>
          <p:nvPr/>
        </p:nvSpPr>
        <p:spPr>
          <a:xfrm>
            <a:off x="1079276" y="12641861"/>
            <a:ext cx="21767810" cy="1"/>
          </a:xfrm>
          <a:prstGeom prst="line">
            <a:avLst/>
          </a:prstGeom>
          <a:ln w="101600">
            <a:solidFill>
              <a:srgbClr val="FFCBC5"/>
            </a:solidFill>
            <a:miter lim="400000"/>
          </a:ln>
        </p:spPr>
        <p:txBody>
          <a:bodyPr lIns="50800" tIns="50800" rIns="50800" bIns="50800" anchor="ctr"/>
          <a:lstStyle/>
          <a:p>
            <a:pPr/>
          </a:p>
        </p:txBody>
      </p:sp>
      <p:sp>
        <p:nvSpPr>
          <p:cNvPr id="210" name="Line"/>
          <p:cNvSpPr/>
          <p:nvPr/>
        </p:nvSpPr>
        <p:spPr>
          <a:xfrm>
            <a:off x="1308097" y="1065938"/>
            <a:ext cx="21767807" cy="1"/>
          </a:xfrm>
          <a:prstGeom prst="line">
            <a:avLst/>
          </a:prstGeom>
          <a:ln w="101600">
            <a:solidFill>
              <a:srgbClr val="FFCBC5"/>
            </a:solidFill>
            <a:miter lim="400000"/>
          </a:ln>
        </p:spPr>
        <p:txBody>
          <a:bodyPr lIns="50800" tIns="50800" rIns="50800" bIns="50800" anchor="ctr"/>
          <a:lstStyle/>
          <a:p>
            <a:pPr/>
          </a:p>
        </p:txBody>
      </p:sp>
      <p:sp>
        <p:nvSpPr>
          <p:cNvPr id="211" name="Joshua 1:2…"/>
          <p:cNvSpPr txBox="1"/>
          <p:nvPr/>
        </p:nvSpPr>
        <p:spPr>
          <a:xfrm>
            <a:off x="13669698" y="5073224"/>
            <a:ext cx="10167529" cy="7516115"/>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algn="l">
              <a:lnSpc>
                <a:spcPct val="90000"/>
              </a:lnSpc>
              <a:defRPr i="1" spc="0" sz="6000">
                <a:solidFill>
                  <a:srgbClr val="F3F5B1"/>
                </a:solidFill>
                <a:latin typeface="Graphik Semibold"/>
                <a:ea typeface="Graphik Semibold"/>
                <a:cs typeface="Graphik Semibold"/>
                <a:sym typeface="Graphik Semibold"/>
              </a:defRPr>
            </a:pPr>
            <a:r>
              <a:t>Joshua 1:2</a:t>
            </a:r>
          </a:p>
          <a:p>
            <a:pPr algn="l">
              <a:lnSpc>
                <a:spcPct val="90000"/>
              </a:lnSpc>
              <a:defRPr i="1" spc="0" sz="6000">
                <a:solidFill>
                  <a:srgbClr val="F3F5B1"/>
                </a:solidFill>
                <a:latin typeface="Graphik Semibold"/>
                <a:ea typeface="Graphik Semibold"/>
                <a:cs typeface="Graphik Semibold"/>
                <a:sym typeface="Graphik Semibold"/>
              </a:defRPr>
            </a:pPr>
            <a:r>
              <a:t>2 “Moses My servant is dead. Now therefore, arise, go over this Jordan, you and all this people, to the land which I am giving to them.</a:t>
            </a:r>
          </a:p>
        </p:txBody>
      </p:sp>
    </p:spTree>
  </p:cSld>
  <p:clrMapOvr>
    <a:masterClrMapping/>
  </p:clrMapOvr>
  <mc:AlternateContent xmlns:mc="http://schemas.openxmlformats.org/markup-compatibility/2006">
    <mc:Choice xmlns:p14="http://schemas.microsoft.com/office/powerpoint/2010/main" Requires="p14">
      <p:transition spd="slow" advClick="1" p14:dur="1500">
        <p:fade/>
      </p:transition>
    </mc:Choice>
    <mc:Fallback>
      <p:transitio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pic>
        <p:nvPicPr>
          <p:cNvPr id="215" name="row of seven small retro clocks on a green shelf against a yellow background" descr="row of seven small retro clocks on a green shelf against a yellow background"/>
          <p:cNvPicPr>
            <a:picLocks noChangeAspect="1"/>
          </p:cNvPicPr>
          <p:nvPr/>
        </p:nvPicPr>
        <p:blipFill>
          <a:blip r:embed="rId3">
            <a:extLst/>
          </a:blip>
          <a:srcRect l="28825" t="0" r="0" b="0"/>
          <a:stretch>
            <a:fillRect/>
          </a:stretch>
        </p:blipFill>
        <p:spPr>
          <a:xfrm>
            <a:off x="-14579" y="-43295"/>
            <a:ext cx="29697286" cy="16704728"/>
          </a:xfrm>
          <a:prstGeom prst="rect">
            <a:avLst/>
          </a:prstGeom>
          <a:ln w="12700">
            <a:miter lim="400000"/>
          </a:ln>
        </p:spPr>
      </p:pic>
      <p:sp>
        <p:nvSpPr>
          <p:cNvPr id="216" name="I think God wants me to lead the Children’s Ministry."/>
          <p:cNvSpPr txBox="1"/>
          <p:nvPr/>
        </p:nvSpPr>
        <p:spPr>
          <a:xfrm>
            <a:off x="1628074" y="3287210"/>
            <a:ext cx="12401750" cy="4221938"/>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lgn="l">
              <a:lnSpc>
                <a:spcPct val="80000"/>
              </a:lnSpc>
              <a:defRPr spc="188" sz="9400">
                <a:solidFill>
                  <a:srgbClr val="F3F5B1"/>
                </a:solidFill>
              </a:defRPr>
            </a:lvl1pPr>
          </a:lstStyle>
          <a:p>
            <a:pPr/>
            <a:r>
              <a:t>I think God wants me to lead the Children’s Ministry. </a:t>
            </a:r>
          </a:p>
        </p:txBody>
      </p:sp>
      <p:sp>
        <p:nvSpPr>
          <p:cNvPr id="217" name="NOW WHAT?"/>
          <p:cNvSpPr txBox="1"/>
          <p:nvPr/>
        </p:nvSpPr>
        <p:spPr>
          <a:xfrm>
            <a:off x="3142211" y="7942281"/>
            <a:ext cx="8477251" cy="17780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a:lnSpc>
                <a:spcPct val="80000"/>
              </a:lnSpc>
              <a:defRPr b="1" spc="200" sz="10000">
                <a:solidFill>
                  <a:srgbClr val="F3F5B1"/>
                </a:solidFill>
                <a:latin typeface="+mn-lt"/>
                <a:ea typeface="+mn-ea"/>
                <a:cs typeface="+mn-cs"/>
                <a:sym typeface="Graphik"/>
              </a:defRPr>
            </a:lvl1pPr>
          </a:lstStyle>
          <a:p>
            <a:pPr/>
            <a:r>
              <a:t>NOW WHAT?</a:t>
            </a:r>
          </a:p>
        </p:txBody>
      </p:sp>
      <p:sp>
        <p:nvSpPr>
          <p:cNvPr id="218" name="Rectangle"/>
          <p:cNvSpPr/>
          <p:nvPr/>
        </p:nvSpPr>
        <p:spPr>
          <a:xfrm>
            <a:off x="13211" y="35185"/>
            <a:ext cx="24357578" cy="13645630"/>
          </a:xfrm>
          <a:prstGeom prst="rect">
            <a:avLst/>
          </a:prstGeom>
          <a:solidFill>
            <a:srgbClr val="8E73B6">
              <a:alpha val="87413"/>
            </a:srgbClr>
          </a:solidFill>
          <a:ln w="12700">
            <a:miter lim="400000"/>
          </a:ln>
        </p:spPr>
        <p:txBody>
          <a:bodyPr lIns="50800" tIns="50800" rIns="50800" bIns="50800" anchor="ctr"/>
          <a:lstStyle/>
          <a:p>
            <a:pPr defTabSz="825500">
              <a:defRPr spc="0" sz="3200">
                <a:solidFill>
                  <a:srgbClr val="8E73B6"/>
                </a:solidFill>
              </a:defRPr>
            </a:pPr>
          </a:p>
        </p:txBody>
      </p:sp>
      <p:sp>
        <p:nvSpPr>
          <p:cNvPr id="219" name="Line"/>
          <p:cNvSpPr/>
          <p:nvPr/>
        </p:nvSpPr>
        <p:spPr>
          <a:xfrm>
            <a:off x="1079276" y="12641861"/>
            <a:ext cx="21767810" cy="1"/>
          </a:xfrm>
          <a:prstGeom prst="line">
            <a:avLst/>
          </a:prstGeom>
          <a:ln w="101600">
            <a:solidFill>
              <a:srgbClr val="FFCBC5"/>
            </a:solidFill>
            <a:miter lim="400000"/>
          </a:ln>
        </p:spPr>
        <p:txBody>
          <a:bodyPr lIns="50800" tIns="50800" rIns="50800" bIns="50800" anchor="ctr"/>
          <a:lstStyle/>
          <a:p>
            <a:pPr/>
          </a:p>
        </p:txBody>
      </p:sp>
      <p:sp>
        <p:nvSpPr>
          <p:cNvPr id="220" name="Line"/>
          <p:cNvSpPr/>
          <p:nvPr/>
        </p:nvSpPr>
        <p:spPr>
          <a:xfrm>
            <a:off x="1308097" y="1065938"/>
            <a:ext cx="21767807" cy="1"/>
          </a:xfrm>
          <a:prstGeom prst="line">
            <a:avLst/>
          </a:prstGeom>
          <a:ln w="101600">
            <a:solidFill>
              <a:srgbClr val="FFCBC5"/>
            </a:solidFill>
            <a:miter lim="400000"/>
          </a:ln>
        </p:spPr>
        <p:txBody>
          <a:bodyPr lIns="50800" tIns="50800" rIns="50800" bIns="50800" anchor="ctr"/>
          <a:lstStyle/>
          <a:p>
            <a:pPr/>
          </a:p>
        </p:txBody>
      </p:sp>
      <p:sp>
        <p:nvSpPr>
          <p:cNvPr id="221" name="Joshua 1:7–8…"/>
          <p:cNvSpPr txBox="1"/>
          <p:nvPr/>
        </p:nvSpPr>
        <p:spPr>
          <a:xfrm>
            <a:off x="13121160" y="3983390"/>
            <a:ext cx="10697329" cy="8651495"/>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algn="l">
              <a:lnSpc>
                <a:spcPct val="90000"/>
              </a:lnSpc>
              <a:defRPr i="1" spc="0" sz="4000">
                <a:solidFill>
                  <a:srgbClr val="F3F5B1"/>
                </a:solidFill>
                <a:latin typeface="Graphik Semibold"/>
                <a:ea typeface="Graphik Semibold"/>
                <a:cs typeface="Graphik Semibold"/>
                <a:sym typeface="Graphik Semibold"/>
              </a:defRPr>
            </a:pPr>
            <a:r>
              <a:t>Joshua 1:7–8</a:t>
            </a:r>
          </a:p>
          <a:p>
            <a:pPr algn="l">
              <a:lnSpc>
                <a:spcPct val="90000"/>
              </a:lnSpc>
              <a:defRPr i="1" spc="0" sz="4000">
                <a:solidFill>
                  <a:srgbClr val="F3F5B1"/>
                </a:solidFill>
                <a:latin typeface="Graphik Semibold"/>
                <a:ea typeface="Graphik Semibold"/>
                <a:cs typeface="Graphik Semibold"/>
                <a:sym typeface="Graphik Semibold"/>
              </a:defRPr>
            </a:pPr>
            <a:r>
              <a:t>7 Only </a:t>
            </a:r>
            <a:r>
              <a:rPr u="sng"/>
              <a:t>be strong and very courageous</a:t>
            </a:r>
            <a:r>
              <a:t>, that you may observe to do according to all the law which Moses My servant commanded you; do not turn from it to the right hand or to the left, that you may prosper wherever you go. 8 This Book of the Law shall not depart from your mouth, but you shall </a:t>
            </a:r>
            <a:r>
              <a:rPr u="sng"/>
              <a:t>meditate in it day and night</a:t>
            </a:r>
            <a:r>
              <a:t>, that you may observe </a:t>
            </a:r>
            <a:r>
              <a:rPr u="sng"/>
              <a:t>to do according to all that is written in it</a:t>
            </a:r>
            <a:r>
              <a:t>. For </a:t>
            </a:r>
            <a:r>
              <a:rPr u="sng"/>
              <a:t>then you will make your way prosperous, and then you will have good success</a:t>
            </a:r>
            <a:r>
              <a:t>.</a:t>
            </a:r>
          </a:p>
        </p:txBody>
      </p:sp>
    </p:spTree>
  </p:cSld>
  <p:clrMapOvr>
    <a:masterClrMapping/>
  </p:clrMapOvr>
  <mc:AlternateContent xmlns:mc="http://schemas.openxmlformats.org/markup-compatibility/2006">
    <mc:Choice xmlns:p14="http://schemas.microsoft.com/office/powerpoint/2010/main" Requires="p14">
      <p:transition spd="slow" advClick="1" p14:dur="1500">
        <p:fade/>
      </p:transition>
    </mc:Choice>
    <mc:Fallback>
      <p:transitio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pic>
        <p:nvPicPr>
          <p:cNvPr id="225" name="bigstock-Worried-Intense-Serious-lookin-468238173.jpg" descr="bigstock-Worried-Intense-Serious-lookin-468238173.jpg"/>
          <p:cNvPicPr>
            <a:picLocks noChangeAspect="1"/>
          </p:cNvPicPr>
          <p:nvPr/>
        </p:nvPicPr>
        <p:blipFill>
          <a:blip r:embed="rId3">
            <a:extLst/>
          </a:blip>
          <a:stretch>
            <a:fillRect/>
          </a:stretch>
        </p:blipFill>
        <p:spPr>
          <a:xfrm>
            <a:off x="0" y="-26887"/>
            <a:ext cx="28454143" cy="13769773"/>
          </a:xfrm>
          <a:prstGeom prst="rect">
            <a:avLst/>
          </a:prstGeom>
          <a:ln w="12700">
            <a:miter lim="400000"/>
          </a:ln>
        </p:spPr>
      </p:pic>
      <p:sp>
        <p:nvSpPr>
          <p:cNvPr id="226" name="I should probably…"/>
          <p:cNvSpPr txBox="1"/>
          <p:nvPr/>
        </p:nvSpPr>
        <p:spPr>
          <a:xfrm>
            <a:off x="7945440" y="2971687"/>
            <a:ext cx="16585938" cy="2055369"/>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lnSpc>
                <a:spcPct val="80000"/>
              </a:lnSpc>
              <a:defRPr spc="232" sz="11600">
                <a:solidFill>
                  <a:srgbClr val="F3F5B1"/>
                </a:solidFill>
              </a:defRPr>
            </a:lvl1pPr>
          </a:lstStyle>
          <a:p>
            <a:pPr/>
            <a:r>
              <a:t>I should probably…</a:t>
            </a:r>
          </a:p>
        </p:txBody>
      </p:sp>
      <p:sp>
        <p:nvSpPr>
          <p:cNvPr id="227" name="PRAY"/>
          <p:cNvSpPr txBox="1"/>
          <p:nvPr/>
        </p:nvSpPr>
        <p:spPr>
          <a:xfrm>
            <a:off x="15393217" y="4744712"/>
            <a:ext cx="4652392" cy="2256918"/>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nSpc>
                <a:spcPct val="80000"/>
              </a:lnSpc>
              <a:defRPr b="1" spc="258" sz="12900">
                <a:solidFill>
                  <a:srgbClr val="F3F5B1"/>
                </a:solidFill>
                <a:latin typeface="+mn-lt"/>
                <a:ea typeface="+mn-ea"/>
                <a:cs typeface="+mn-cs"/>
                <a:sym typeface="Graphik"/>
              </a:defRPr>
            </a:lvl1pPr>
          </a:lstStyle>
          <a:p>
            <a:pPr/>
            <a:r>
              <a:t>PRAY</a:t>
            </a:r>
          </a:p>
        </p:txBody>
      </p:sp>
      <p:sp>
        <p:nvSpPr>
          <p:cNvPr id="228" name="Line"/>
          <p:cNvSpPr/>
          <p:nvPr/>
        </p:nvSpPr>
        <p:spPr>
          <a:xfrm>
            <a:off x="8283486" y="1065938"/>
            <a:ext cx="14792418" cy="1"/>
          </a:xfrm>
          <a:prstGeom prst="line">
            <a:avLst/>
          </a:prstGeom>
          <a:ln w="101600">
            <a:solidFill>
              <a:srgbClr val="FFCBC5"/>
            </a:solidFill>
            <a:miter lim="400000"/>
          </a:ln>
        </p:spPr>
        <p:txBody>
          <a:bodyPr lIns="50800" tIns="50800" rIns="50800" bIns="50800" anchor="ctr"/>
          <a:lstStyle/>
          <a:p>
            <a:pPr/>
          </a:p>
        </p:txBody>
      </p:sp>
      <p:sp>
        <p:nvSpPr>
          <p:cNvPr id="229" name="Line"/>
          <p:cNvSpPr/>
          <p:nvPr/>
        </p:nvSpPr>
        <p:spPr>
          <a:xfrm>
            <a:off x="13969858" y="12743461"/>
            <a:ext cx="9399403" cy="1"/>
          </a:xfrm>
          <a:prstGeom prst="line">
            <a:avLst/>
          </a:prstGeom>
          <a:ln w="101600">
            <a:solidFill>
              <a:srgbClr val="FFCBC5"/>
            </a:solidFill>
            <a:miter lim="400000"/>
          </a:ln>
        </p:spPr>
        <p:txBody>
          <a:bodyPr lIns="50800" tIns="50800" rIns="50800" bIns="50800" anchor="ctr"/>
          <a:lstStyle/>
          <a:p>
            <a:pPr/>
          </a:p>
        </p:txBody>
      </p:sp>
    </p:spTree>
  </p:cSld>
  <p:clrMapOvr>
    <a:masterClrMapping/>
  </p:clrMapOvr>
  <mc:AlternateContent xmlns:mc="http://schemas.openxmlformats.org/markup-compatibility/2006">
    <mc:Choice xmlns:p14="http://schemas.microsoft.com/office/powerpoint/2010/main" Requires="p14">
      <p:transition spd="slow" advClick="1" p14:dur="1500">
        <p:fade/>
      </p:transition>
    </mc:Choice>
    <mc:Fallback>
      <p:transitio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33" name="Principle 1"/>
          <p:cNvSpPr txBox="1"/>
          <p:nvPr>
            <p:ph type="title"/>
          </p:nvPr>
        </p:nvSpPr>
        <p:spPr>
          <a:xfrm>
            <a:off x="1028621" y="1838176"/>
            <a:ext cx="11785601" cy="4084936"/>
          </a:xfrm>
          <a:prstGeom prst="rect">
            <a:avLst/>
          </a:prstGeom>
        </p:spPr>
        <p:txBody>
          <a:bodyPr/>
          <a:lstStyle>
            <a:lvl1pPr>
              <a:defRPr spc="392" sz="13100"/>
            </a:lvl1pPr>
          </a:lstStyle>
          <a:p>
            <a:pPr/>
            <a:r>
              <a:t>Principle 1</a:t>
            </a:r>
          </a:p>
        </p:txBody>
      </p:sp>
      <p:sp>
        <p:nvSpPr>
          <p:cNvPr id="234" name="Seek the Lord first about everything."/>
          <p:cNvSpPr txBox="1"/>
          <p:nvPr>
            <p:ph type="body" sz="quarter" idx="1"/>
          </p:nvPr>
        </p:nvSpPr>
        <p:spPr>
          <a:xfrm>
            <a:off x="1682035" y="6720284"/>
            <a:ext cx="11302612" cy="5467169"/>
          </a:xfrm>
          <a:prstGeom prst="rect">
            <a:avLst/>
          </a:prstGeom>
        </p:spPr>
        <p:txBody>
          <a:bodyPr/>
          <a:lstStyle>
            <a:lvl1pPr marL="1066800" indent="-1066800">
              <a:buSzPct val="70000"/>
              <a:buBlip>
                <a:blip r:embed="rId2"/>
              </a:buBlip>
              <a:defRPr spc="70" sz="7000"/>
            </a:lvl1pPr>
          </a:lstStyle>
          <a:p>
            <a:pPr/>
            <a:r>
              <a:t>Seek the Lord first about everything.</a:t>
            </a:r>
          </a:p>
        </p:txBody>
      </p:sp>
      <p:pic>
        <p:nvPicPr>
          <p:cNvPr id="235" name="Vintage television in front of yellow patterned wallpaper" descr="Vintage television in front of yellow patterned wallpaper"/>
          <p:cNvPicPr>
            <a:picLocks noChangeAspect="1"/>
          </p:cNvPicPr>
          <p:nvPr>
            <p:ph type="pic" idx="21"/>
          </p:nvPr>
        </p:nvPicPr>
        <p:blipFill>
          <a:blip r:embed="rId3">
            <a:extLst/>
          </a:blip>
          <a:srcRect l="9999" t="0" r="9999" b="0"/>
          <a:stretch>
            <a:fillRect/>
          </a:stretch>
        </p:blipFill>
        <p:spPr>
          <a:xfrm>
            <a:off x="13660716" y="1908373"/>
            <a:ext cx="9924609" cy="9924608"/>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advClick="1" p14:dur="1500">
        <p:fade/>
      </p:transition>
    </mc:Choice>
    <mc:Fallback>
      <p:transition spd="slow">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37" name="Proverbs 3:5–6…"/>
          <p:cNvSpPr txBox="1"/>
          <p:nvPr>
            <p:ph type="body" sz="half" idx="1"/>
          </p:nvPr>
        </p:nvSpPr>
        <p:spPr>
          <a:xfrm>
            <a:off x="952812" y="3571173"/>
            <a:ext cx="14210422" cy="5832399"/>
          </a:xfrm>
          <a:prstGeom prst="rect">
            <a:avLst/>
          </a:prstGeom>
        </p:spPr>
        <p:txBody>
          <a:bodyPr anchor="t"/>
          <a:lstStyle/>
          <a:p>
            <a:pPr algn="l" defTabSz="560831">
              <a:lnSpc>
                <a:spcPct val="80000"/>
              </a:lnSpc>
              <a:defRPr b="0" cap="none" i="1" spc="0" sz="5760">
                <a:latin typeface="Graphik Semibold"/>
                <a:ea typeface="Graphik Semibold"/>
                <a:cs typeface="Graphik Semibold"/>
                <a:sym typeface="Graphik Semibold"/>
              </a:defRPr>
            </a:pPr>
            <a:r>
              <a:t>Proverbs 3:5–6</a:t>
            </a:r>
          </a:p>
          <a:p>
            <a:pPr algn="l" defTabSz="560831">
              <a:lnSpc>
                <a:spcPct val="80000"/>
              </a:lnSpc>
              <a:defRPr b="0" cap="none" i="1" spc="0" sz="5760">
                <a:latin typeface="Graphik Semibold"/>
                <a:ea typeface="Graphik Semibold"/>
                <a:cs typeface="Graphik Semibold"/>
                <a:sym typeface="Graphik Semibold"/>
              </a:defRPr>
            </a:pPr>
            <a:r>
              <a:t>Trust in the Lord with all your heart,</a:t>
            </a:r>
          </a:p>
          <a:p>
            <a:pPr algn="l" defTabSz="560831">
              <a:lnSpc>
                <a:spcPct val="80000"/>
              </a:lnSpc>
              <a:defRPr b="0" cap="none" i="1" spc="0" sz="5760">
                <a:latin typeface="Graphik Semibold"/>
                <a:ea typeface="Graphik Semibold"/>
                <a:cs typeface="Graphik Semibold"/>
                <a:sym typeface="Graphik Semibold"/>
              </a:defRPr>
            </a:pPr>
            <a:r>
              <a:t>And </a:t>
            </a:r>
            <a:r>
              <a:rPr u="sng"/>
              <a:t>lean not on your own understanding</a:t>
            </a:r>
            <a:r>
              <a:t>;</a:t>
            </a:r>
          </a:p>
          <a:p>
            <a:pPr algn="l" defTabSz="560831">
              <a:lnSpc>
                <a:spcPct val="80000"/>
              </a:lnSpc>
              <a:defRPr b="0" cap="none" i="1" spc="0" sz="5760">
                <a:latin typeface="Graphik Semibold"/>
                <a:ea typeface="Graphik Semibold"/>
                <a:cs typeface="Graphik Semibold"/>
                <a:sym typeface="Graphik Semibold"/>
              </a:defRPr>
            </a:pPr>
          </a:p>
          <a:p>
            <a:pPr algn="l" defTabSz="560831">
              <a:lnSpc>
                <a:spcPct val="80000"/>
              </a:lnSpc>
              <a:defRPr b="0" cap="none" i="1" spc="0" sz="5760">
                <a:latin typeface="Graphik Semibold"/>
                <a:ea typeface="Graphik Semibold"/>
                <a:cs typeface="Graphik Semibold"/>
                <a:sym typeface="Graphik Semibold"/>
              </a:defRPr>
            </a:pPr>
            <a:r>
              <a:rPr u="sng"/>
              <a:t>In all your ways acknowledge Him</a:t>
            </a:r>
            <a:r>
              <a:t>,</a:t>
            </a:r>
          </a:p>
          <a:p>
            <a:pPr algn="l" defTabSz="560831">
              <a:lnSpc>
                <a:spcPct val="80000"/>
              </a:lnSpc>
              <a:defRPr b="0" cap="none" i="1" spc="0" sz="5760">
                <a:latin typeface="Graphik Semibold"/>
                <a:ea typeface="Graphik Semibold"/>
                <a:cs typeface="Graphik Semibold"/>
                <a:sym typeface="Graphik Semibold"/>
              </a:defRPr>
            </a:pPr>
            <a:r>
              <a:t>And He shall direct your paths.</a:t>
            </a:r>
          </a:p>
        </p:txBody>
      </p:sp>
      <p:pic>
        <p:nvPicPr>
          <p:cNvPr id="238" name="kid silloette no words.jpg" descr="kid silloette no words.jpg"/>
          <p:cNvPicPr>
            <a:picLocks noChangeAspect="1"/>
          </p:cNvPicPr>
          <p:nvPr/>
        </p:nvPicPr>
        <p:blipFill>
          <a:blip r:embed="rId2">
            <a:extLst/>
          </a:blip>
          <a:srcRect l="9602" t="0" r="13640" b="0"/>
          <a:stretch>
            <a:fillRect/>
          </a:stretch>
        </p:blipFill>
        <p:spPr>
          <a:xfrm>
            <a:off x="15986738" y="2865888"/>
            <a:ext cx="7392781" cy="7242887"/>
          </a:xfrm>
          <a:prstGeom prst="rect">
            <a:avLst/>
          </a:prstGeom>
          <a:ln w="12700">
            <a:miter lim="400000"/>
          </a:ln>
        </p:spPr>
      </p:pic>
      <p:sp>
        <p:nvSpPr>
          <p:cNvPr id="239" name="Proverbs 3:5–6"/>
          <p:cNvSpPr txBox="1"/>
          <p:nvPr/>
        </p:nvSpPr>
        <p:spPr>
          <a:xfrm>
            <a:off x="16932155" y="8956992"/>
            <a:ext cx="6048242" cy="1034416"/>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lgn="l" defTabSz="584200">
              <a:lnSpc>
                <a:spcPct val="90000"/>
              </a:lnSpc>
              <a:defRPr b="1" spc="165" sz="5500">
                <a:solidFill>
                  <a:srgbClr val="F3F5B1"/>
                </a:solidFill>
                <a:latin typeface="+mn-lt"/>
                <a:ea typeface="+mn-ea"/>
                <a:cs typeface="+mn-cs"/>
                <a:sym typeface="Graphik"/>
              </a:defRPr>
            </a:lvl1pPr>
          </a:lstStyle>
          <a:p>
            <a:pPr/>
            <a:r>
              <a:t>Proverbs 3:5–6</a:t>
            </a:r>
          </a:p>
        </p:txBody>
      </p:sp>
      <p:sp>
        <p:nvSpPr>
          <p:cNvPr id="240" name="SEEK THE LORD"/>
          <p:cNvSpPr txBox="1"/>
          <p:nvPr>
            <p:ph type="title" idx="4294967295"/>
          </p:nvPr>
        </p:nvSpPr>
        <p:spPr>
          <a:xfrm>
            <a:off x="179104" y="498555"/>
            <a:ext cx="13736883" cy="2305580"/>
          </a:xfrm>
          <a:prstGeom prst="rect">
            <a:avLst/>
          </a:prstGeom>
        </p:spPr>
        <p:txBody>
          <a:bodyPr anchor="b"/>
          <a:lstStyle>
            <a:lvl1pPr>
              <a:defRPr spc="360" sz="12000">
                <a:solidFill>
                  <a:schemeClr val="accent6"/>
                </a:solidFill>
              </a:defRPr>
            </a:lvl1pPr>
          </a:lstStyle>
          <a:p>
            <a:pPr/>
            <a:r>
              <a:t>SEEK THE LORD</a:t>
            </a:r>
          </a:p>
        </p:txBody>
      </p:sp>
    </p:spTree>
  </p:cSld>
  <p:clrMapOvr>
    <a:masterClrMapping/>
  </p:clrMapOvr>
  <mc:AlternateContent xmlns:mc="http://schemas.openxmlformats.org/markup-compatibility/2006">
    <mc:Choice xmlns:p14="http://schemas.microsoft.com/office/powerpoint/2010/main" Requires="p14">
      <p:transition spd="slow" advClick="1" p14:dur="1500">
        <p:fade/>
      </p:transition>
    </mc:Choice>
    <mc:Fallback>
      <p:transition spd="slow">
        <p:fade/>
      </p:transition>
    </mc:Fallback>
  </mc:AlternateContent>
  <p:timing>
    <p:tnLst>
      <p:par>
        <p:cTn id="1" nodeType="tmRoot" restart="never" dur="indefinite" fill="hold">
          <p:childTnLst>
            <p:seq concurrent="1" prevAc="none" nextAc="seek">
              <p:cTn id="2" nodeType="mainSeq" dur="indefinite" fill="hold">
                <p:childTnLst>
                  <p:par>
                    <p:cTn id="3" fill="hold">
                      <p:stCondLst>
                        <p:cond delay="indefinite"/>
                      </p:stCondLst>
                      <p:childTnLst>
                        <p:par>
                          <p:cTn id="4" fill="hold">
                            <p:stCondLst>
                              <p:cond delay="0"/>
                            </p:stCondLst>
                            <p:childTnLst>
                              <p:par>
                                <p:cTn id="5" presetClass="entr" nodeType="clickEffect" presetSubtype="8" presetID="2" grpId="1" fill="hold">
                                  <p:stCondLst>
                                    <p:cond delay="0"/>
                                  </p:stCondLst>
                                  <p:iterate type="el" backwards="0">
                                    <p:tmAbs val="0"/>
                                  </p:iterate>
                                  <p:childTnLst>
                                    <p:set>
                                      <p:cBhvr>
                                        <p:cTn id="6" fill="hold"/>
                                        <p:tgtEl>
                                          <p:spTgt spid="237"/>
                                        </p:tgtEl>
                                        <p:attrNameLst>
                                          <p:attrName>style.visibility</p:attrName>
                                        </p:attrNameLst>
                                      </p:cBhvr>
                                      <p:to>
                                        <p:strVal val="visible"/>
                                      </p:to>
                                    </p:set>
                                    <p:anim calcmode="lin" valueType="num">
                                      <p:cBhvr>
                                        <p:cTn id="7" dur="1000" fill="hold"/>
                                        <p:tgtEl>
                                          <p:spTgt spid="237"/>
                                        </p:tgtEl>
                                        <p:attrNameLst>
                                          <p:attrName>ppt_x</p:attrName>
                                        </p:attrNameLst>
                                      </p:cBhvr>
                                      <p:tavLst>
                                        <p:tav tm="0">
                                          <p:val>
                                            <p:strVal val="0-#ppt_w/2"/>
                                          </p:val>
                                        </p:tav>
                                        <p:tav tm="100000">
                                          <p:val>
                                            <p:strVal val="#ppt_x"/>
                                          </p:val>
                                        </p:tav>
                                      </p:tavLst>
                                    </p:anim>
                                    <p:anim calcmode="lin" valueType="num">
                                      <p:cBhvr>
                                        <p:cTn id="8" dur="1000" fill="hold"/>
                                        <p:tgtEl>
                                          <p:spTgt spid="23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bldLst>
      <p:bldP build="whole" bldLvl="1" animBg="1" rev="0" advAuto="0" spid="237" grpId="1"/>
    </p:bldLst>
  </p:timing>
</p:sld>
</file>

<file path=ppt/theme/theme1.xml><?xml version="1.0" encoding="utf-8"?>
<a:theme xmlns:a="http://schemas.openxmlformats.org/drawingml/2006/main" xmlns:r="http://schemas.openxmlformats.org/officeDocument/2006/relationships" name="24_Briefing">
  <a:themeElements>
    <a:clrScheme name="24_Briefing">
      <a:dk1>
        <a:srgbClr val="002C3A"/>
      </a:dk1>
      <a:lt1>
        <a:srgbClr val="54818F"/>
      </a:lt1>
      <a:dk2>
        <a:srgbClr val="5E5E5E"/>
      </a:dk2>
      <a:lt2>
        <a:srgbClr val="D5D5D5"/>
      </a:lt2>
      <a:accent1>
        <a:srgbClr val="54818F"/>
      </a:accent1>
      <a:accent2>
        <a:srgbClr val="308C8B"/>
      </a:accent2>
      <a:accent3>
        <a:srgbClr val="7A9105"/>
      </a:accent3>
      <a:accent4>
        <a:srgbClr val="C26E6A"/>
      </a:accent4>
      <a:accent5>
        <a:srgbClr val="E4E942"/>
      </a:accent5>
      <a:accent6>
        <a:srgbClr val="5B516A"/>
      </a:accent6>
      <a:hlink>
        <a:srgbClr val="0000FF"/>
      </a:hlink>
      <a:folHlink>
        <a:srgbClr val="FF00FF"/>
      </a:folHlink>
    </a:clrScheme>
    <a:fontScheme name="24_Briefing">
      <a:majorFont>
        <a:latin typeface="Graphik"/>
        <a:ea typeface="Graphik"/>
        <a:cs typeface="Graphik"/>
      </a:majorFont>
      <a:minorFont>
        <a:latin typeface="Graphik"/>
        <a:ea typeface="Graphik"/>
        <a:cs typeface="Graphik"/>
      </a:minorFont>
    </a:fontScheme>
    <a:fmtScheme name="24_Briefing">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solidFill>
        <a:ln w="12700" cap="flat">
          <a:noFill/>
          <a:miter lim="400000"/>
        </a:ln>
        <a:effectLst/>
        <a:sp3d/>
      </a:spPr>
      <a:bodyPr rot="0" spcFirstLastPara="1" vertOverflow="overflow" horzOverflow="overflow" vert="horz" wrap="square" lIns="50800" tIns="50800" rIns="50800" bIns="50800" numCol="1" spcCol="38100" rtlCol="0" anchor="ctr" upright="0">
        <a:spAutoFit/>
      </a:bodyPr>
      <a:lstStyle>
        <a:defPPr marL="0" marR="0" indent="0" algn="ctr" defTabSz="825500" rtl="0" fontAlgn="auto" latinLnBrk="0" hangingPunct="0">
          <a:lnSpc>
            <a:spcPct val="100000"/>
          </a:lnSpc>
          <a:spcBef>
            <a:spcPts val="0"/>
          </a:spcBef>
          <a:spcAft>
            <a:spcPts val="0"/>
          </a:spcAft>
          <a:buClrTx/>
          <a:buSzTx/>
          <a:buFontTx/>
          <a:buNone/>
          <a:tabLst/>
          <a:defRPr b="0" baseline="0" cap="none" i="0" spc="0" strike="noStrike" sz="3200" u="none" kumimoji="0" normalizeH="0">
            <a:ln>
              <a:noFill/>
            </a:ln>
            <a:solidFill>
              <a:srgbClr val="000000"/>
            </a:solidFill>
            <a:effectLst/>
            <a:uFillTx/>
            <a:latin typeface="Graphik Medium"/>
            <a:ea typeface="Graphik Medium"/>
            <a:cs typeface="Graphik Medium"/>
            <a:sym typeface="Graphik Medium"/>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spDef>
    <a:lnDef>
      <a:spPr>
        <a:noFill/>
        <a:ln w="76200" cap="flat">
          <a:solidFill>
            <a:schemeClr val="accent6">
              <a:hueOff val="61929"/>
              <a:satOff val="10820"/>
              <a:lumOff val="-8848"/>
            </a:schemeClr>
          </a:solidFill>
          <a:prstDash val="solid"/>
          <a:miter lim="400000"/>
        </a:ln>
        <a:effectLst/>
        <a:sp3d/>
      </a:spPr>
      <a:bodyPr rot="0" spcFirstLastPara="1" vertOverflow="overflow" horzOverflow="overflow" vert="horz" wrap="square" lIns="91439" tIns="45719" rIns="91439" bIns="45719" numCol="1" spcCol="38100" rtlCol="0" anchor="t" upright="0">
        <a:noAutofit/>
      </a:bodyPr>
      <a:ls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upright="0">
        <a:spAutoFit/>
      </a:bodyPr>
      <a:lstStyle>
        <a:defPPr marL="0" marR="0" indent="0" algn="ctr" defTabSz="355600" rtl="0" fontAlgn="auto" latinLnBrk="0" hangingPunct="0">
          <a:lnSpc>
            <a:spcPct val="100000"/>
          </a:lnSpc>
          <a:spcBef>
            <a:spcPts val="0"/>
          </a:spcBef>
          <a:spcAft>
            <a:spcPts val="0"/>
          </a:spcAft>
          <a:buClrTx/>
          <a:buSzTx/>
          <a:buFontTx/>
          <a:buNone/>
          <a:tabLst/>
          <a:defRPr b="0" baseline="0" cap="none" i="0" spc="44" strike="noStrike" sz="2200" u="none" kumimoji="0" normalizeH="0">
            <a:ln>
              <a:noFill/>
            </a:ln>
            <a:solidFill>
              <a:schemeClr val="accent1">
                <a:satOff val="74278"/>
                <a:lumOff val="-33241"/>
              </a:schemeClr>
            </a:solidFill>
            <a:effectLst/>
            <a:uFillTx/>
            <a:latin typeface="Graphik Medium"/>
            <a:ea typeface="Graphik Medium"/>
            <a:cs typeface="Graphik Medium"/>
            <a:sym typeface="Graphik Medium"/>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txDef>
  </a:objectDefaults>
</a:theme>
</file>

<file path=ppt/theme/theme2.xml><?xml version="1.0" encoding="utf-8"?>
<a:theme xmlns:a="http://schemas.openxmlformats.org/drawingml/2006/main" xmlns:r="http://schemas.openxmlformats.org/officeDocument/2006/relationships" name="24_Briefing">
  <a:themeElements>
    <a:clrScheme name="24_Briefing">
      <a:dk1>
        <a:srgbClr val="000000"/>
      </a:dk1>
      <a:lt1>
        <a:srgbClr val="FFFFFF"/>
      </a:lt1>
      <a:dk2>
        <a:srgbClr val="5E5E5E"/>
      </a:dk2>
      <a:lt2>
        <a:srgbClr val="D5D5D5"/>
      </a:lt2>
      <a:accent1>
        <a:srgbClr val="54818F"/>
      </a:accent1>
      <a:accent2>
        <a:srgbClr val="308C8B"/>
      </a:accent2>
      <a:accent3>
        <a:srgbClr val="7A9105"/>
      </a:accent3>
      <a:accent4>
        <a:srgbClr val="C26E6A"/>
      </a:accent4>
      <a:accent5>
        <a:srgbClr val="E4E942"/>
      </a:accent5>
      <a:accent6>
        <a:srgbClr val="5B516A"/>
      </a:accent6>
      <a:hlink>
        <a:srgbClr val="0000FF"/>
      </a:hlink>
      <a:folHlink>
        <a:srgbClr val="FF00FF"/>
      </a:folHlink>
    </a:clrScheme>
    <a:fontScheme name="24_Briefing">
      <a:majorFont>
        <a:latin typeface="Graphik"/>
        <a:ea typeface="Graphik"/>
        <a:cs typeface="Graphik"/>
      </a:majorFont>
      <a:minorFont>
        <a:latin typeface="Graphik"/>
        <a:ea typeface="Graphik"/>
        <a:cs typeface="Graphik"/>
      </a:minorFont>
    </a:fontScheme>
    <a:fmtScheme name="24_Briefing">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solidFill>
        <a:ln w="12700" cap="flat">
          <a:noFill/>
          <a:miter lim="400000"/>
        </a:ln>
        <a:effectLst/>
        <a:sp3d/>
      </a:spPr>
      <a:bodyPr rot="0" spcFirstLastPara="1" vertOverflow="overflow" horzOverflow="overflow" vert="horz" wrap="square" lIns="50800" tIns="50800" rIns="50800" bIns="50800" numCol="1" spcCol="38100" rtlCol="0" anchor="ctr" upright="0">
        <a:spAutoFit/>
      </a:bodyPr>
      <a:lstStyle>
        <a:defPPr marL="0" marR="0" indent="0" algn="ctr" defTabSz="825500" rtl="0" fontAlgn="auto" latinLnBrk="0" hangingPunct="0">
          <a:lnSpc>
            <a:spcPct val="100000"/>
          </a:lnSpc>
          <a:spcBef>
            <a:spcPts val="0"/>
          </a:spcBef>
          <a:spcAft>
            <a:spcPts val="0"/>
          </a:spcAft>
          <a:buClrTx/>
          <a:buSzTx/>
          <a:buFontTx/>
          <a:buNone/>
          <a:tabLst/>
          <a:defRPr b="0" baseline="0" cap="none" i="0" spc="0" strike="noStrike" sz="3200" u="none" kumimoji="0" normalizeH="0">
            <a:ln>
              <a:noFill/>
            </a:ln>
            <a:solidFill>
              <a:srgbClr val="000000"/>
            </a:solidFill>
            <a:effectLst/>
            <a:uFillTx/>
            <a:latin typeface="Graphik Medium"/>
            <a:ea typeface="Graphik Medium"/>
            <a:cs typeface="Graphik Medium"/>
            <a:sym typeface="Graphik Medium"/>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spDef>
    <a:lnDef>
      <a:spPr>
        <a:noFill/>
        <a:ln w="76200" cap="flat">
          <a:solidFill>
            <a:schemeClr val="accent6">
              <a:hueOff val="61929"/>
              <a:satOff val="10820"/>
              <a:lumOff val="-8848"/>
            </a:schemeClr>
          </a:solidFill>
          <a:prstDash val="solid"/>
          <a:miter lim="400000"/>
        </a:ln>
        <a:effectLst/>
        <a:sp3d/>
      </a:spPr>
      <a:bodyPr rot="0" spcFirstLastPara="1" vertOverflow="overflow" horzOverflow="overflow" vert="horz" wrap="square" lIns="91439" tIns="45719" rIns="91439" bIns="45719" numCol="1" spcCol="38100" rtlCol="0" anchor="t" upright="0">
        <a:noAutofit/>
      </a:bodyPr>
      <a:ls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upright="0">
        <a:spAutoFit/>
      </a:bodyPr>
      <a:lstStyle>
        <a:defPPr marL="0" marR="0" indent="0" algn="ctr" defTabSz="355600" rtl="0" fontAlgn="auto" latinLnBrk="0" hangingPunct="0">
          <a:lnSpc>
            <a:spcPct val="100000"/>
          </a:lnSpc>
          <a:spcBef>
            <a:spcPts val="0"/>
          </a:spcBef>
          <a:spcAft>
            <a:spcPts val="0"/>
          </a:spcAft>
          <a:buClrTx/>
          <a:buSzTx/>
          <a:buFontTx/>
          <a:buNone/>
          <a:tabLst/>
          <a:defRPr b="0" baseline="0" cap="none" i="0" spc="44" strike="noStrike" sz="2200" u="none" kumimoji="0" normalizeH="0">
            <a:ln>
              <a:noFill/>
            </a:ln>
            <a:solidFill>
              <a:schemeClr val="accent1">
                <a:satOff val="74278"/>
                <a:lumOff val="-33241"/>
              </a:schemeClr>
            </a:solidFill>
            <a:effectLst/>
            <a:uFillTx/>
            <a:latin typeface="Graphik Medium"/>
            <a:ea typeface="Graphik Medium"/>
            <a:cs typeface="Graphik Medium"/>
            <a:sym typeface="Graphik Medium"/>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txDef>
  </a:objectDefaults>
</a:theme>
</file>

<file path=docProps/app.xml><?xml version="1.0" encoding="utf-8"?>
<Properties xmlns="http://schemas.openxmlformats.org/officeDocument/2006/extended-properties" xmlns:vt="http://schemas.openxmlformats.org/officeDocument/2006/docPropsVTypes"/>
</file>

<file path=docProps/core.xml><?xml version="1.0" encoding="utf-8"?>
<cp:coreProperties xmlns:cp="http://schemas.openxmlformats.org/package/2006/metadata/core-properties" xmlns:dc="http://purl.org/dc/elements/1.1/" xmlns:dcterms="http://purl.org/dc/terms/" xmlns:xsi="http://www.w3.org/2001/XMLSchema-instance"/>
</file>